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webextensions/webextension2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ctiveX/activeX2.xml" ContentType="application/vnd.ms-office.activeX+xml"/>
  <Override PartName="/ppt/notesSlides/notesSlide13.xml" ContentType="application/vnd.openxmlformats-officedocument.presentationml.notesSlide+xml"/>
  <Override PartName="/ppt/activeX/activeX3.xml" ContentType="application/vnd.ms-office.activeX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ctiveX/activeX4.xml" ContentType="application/vnd.ms-office.activeX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07" r:id="rId2"/>
    <p:sldId id="264" r:id="rId3"/>
    <p:sldId id="262" r:id="rId4"/>
    <p:sldId id="267" r:id="rId5"/>
    <p:sldId id="268" r:id="rId6"/>
    <p:sldId id="256" r:id="rId7"/>
    <p:sldId id="257" r:id="rId8"/>
    <p:sldId id="258" r:id="rId9"/>
    <p:sldId id="265" r:id="rId10"/>
    <p:sldId id="302" r:id="rId11"/>
    <p:sldId id="304" r:id="rId12"/>
    <p:sldId id="303" r:id="rId13"/>
    <p:sldId id="279" r:id="rId14"/>
    <p:sldId id="281" r:id="rId15"/>
    <p:sldId id="283" r:id="rId16"/>
    <p:sldId id="284" r:id="rId17"/>
    <p:sldId id="285" r:id="rId18"/>
    <p:sldId id="295" r:id="rId19"/>
    <p:sldId id="275" r:id="rId20"/>
    <p:sldId id="287" r:id="rId21"/>
    <p:sldId id="274" r:id="rId22"/>
    <p:sldId id="294" r:id="rId23"/>
    <p:sldId id="261" r:id="rId24"/>
    <p:sldId id="288" r:id="rId25"/>
    <p:sldId id="300" r:id="rId26"/>
    <p:sldId id="299" r:id="rId27"/>
    <p:sldId id="266" r:id="rId28"/>
    <p:sldId id="297" r:id="rId29"/>
    <p:sldId id="293" r:id="rId30"/>
    <p:sldId id="269" r:id="rId31"/>
    <p:sldId id="273" r:id="rId32"/>
    <p:sldId id="270" r:id="rId33"/>
    <p:sldId id="272" r:id="rId34"/>
    <p:sldId id="271" r:id="rId35"/>
    <p:sldId id="296" r:id="rId36"/>
    <p:sldId id="292" r:id="rId37"/>
    <p:sldId id="276" r:id="rId38"/>
    <p:sldId id="286" r:id="rId39"/>
    <p:sldId id="290" r:id="rId40"/>
    <p:sldId id="278" r:id="rId41"/>
    <p:sldId id="280" r:id="rId42"/>
    <p:sldId id="291" r:id="rId43"/>
    <p:sldId id="289" r:id="rId44"/>
    <p:sldId id="301" r:id="rId45"/>
    <p:sldId id="306" r:id="rId46"/>
    <p:sldId id="305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4EDC7D8-F375-42E1-8900-C645DB030D9B}">
          <p14:sldIdLst>
            <p14:sldId id="307"/>
            <p14:sldId id="264"/>
          </p14:sldIdLst>
        </p14:section>
        <p14:section name="Раздел без заголовка" id="{1DCA9C74-630C-4C83-9802-66C3928BAD25}">
          <p14:sldIdLst>
            <p14:sldId id="262"/>
            <p14:sldId id="267"/>
            <p14:sldId id="268"/>
          </p14:sldIdLst>
        </p14:section>
        <p14:section name="Раздел без заголовка" id="{37DE6748-5236-40FC-BBA4-60E4F03B164B}">
          <p14:sldIdLst>
            <p14:sldId id="256"/>
            <p14:sldId id="257"/>
            <p14:sldId id="258"/>
            <p14:sldId id="265"/>
            <p14:sldId id="302"/>
            <p14:sldId id="304"/>
          </p14:sldIdLst>
        </p14:section>
        <p14:section name="Раздел без заголовка" id="{F72FA804-8DAF-4D99-AEAD-D7B2FBE39A5C}">
          <p14:sldIdLst>
            <p14:sldId id="303"/>
            <p14:sldId id="279"/>
            <p14:sldId id="281"/>
            <p14:sldId id="283"/>
            <p14:sldId id="284"/>
            <p14:sldId id="285"/>
          </p14:sldIdLst>
        </p14:section>
        <p14:section name="Раздел без заголовка" id="{D70F4420-4383-4D9A-AA3B-964E52CA9BF8}">
          <p14:sldIdLst>
            <p14:sldId id="295"/>
            <p14:sldId id="275"/>
          </p14:sldIdLst>
        </p14:section>
        <p14:section name="Раздел без заголовка" id="{9AFA1846-6E9B-41DD-9922-0AD9D85953C5}">
          <p14:sldIdLst>
            <p14:sldId id="287"/>
            <p14:sldId id="274"/>
          </p14:sldIdLst>
        </p14:section>
        <p14:section name="Раздел без заголовка" id="{515FDDC9-D0AF-4311-8B67-F7D72D8ED2BA}">
          <p14:sldIdLst>
            <p14:sldId id="294"/>
            <p14:sldId id="261"/>
          </p14:sldIdLst>
        </p14:section>
        <p14:section name="Раздел без заголовка" id="{28D220DA-6968-47E2-B62D-6A1D6194FCBD}">
          <p14:sldIdLst>
            <p14:sldId id="288"/>
            <p14:sldId id="300"/>
            <p14:sldId id="299"/>
            <p14:sldId id="266"/>
            <p14:sldId id="297"/>
          </p14:sldIdLst>
        </p14:section>
        <p14:section name="QuakerMedia" id="{FCFBD005-9EEC-4A3A-B893-CCFDB4B3AF47}">
          <p14:sldIdLst>
            <p14:sldId id="293"/>
            <p14:sldId id="269"/>
            <p14:sldId id="273"/>
            <p14:sldId id="270"/>
            <p14:sldId id="272"/>
            <p14:sldId id="271"/>
            <p14:sldId id="296"/>
          </p14:sldIdLst>
        </p14:section>
        <p14:section name="Explorer" id="{79265EFC-9B0E-44AE-B3D7-F9F74E8D50BA}">
          <p14:sldIdLst>
            <p14:sldId id="292"/>
            <p14:sldId id="276"/>
            <p14:sldId id="286"/>
          </p14:sldIdLst>
        </p14:section>
        <p14:section name="Раздел без заголовка" id="{C775096C-CBA6-4A0E-AA43-80D1854CE191}">
          <p14:sldIdLst>
            <p14:sldId id="290"/>
            <p14:sldId id="278"/>
            <p14:sldId id="280"/>
          </p14:sldIdLst>
        </p14:section>
        <p14:section name="Раздел без заголовка" id="{C5E021D2-2B4D-4818-B1CE-A28B0EB3E528}">
          <p14:sldIdLst>
            <p14:sldId id="291"/>
            <p14:sldId id="289"/>
          </p14:sldIdLst>
        </p14:section>
        <p14:section name="Раздел без заголовка" id="{26CBC7D8-1E6E-43D9-BCB7-99A39CA76E18}">
          <p14:sldIdLst>
            <p14:sldId id="301"/>
            <p14:sldId id="306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15"/>
    <a:srgbClr val="BFBFBF"/>
    <a:srgbClr val="C9F0FF"/>
    <a:srgbClr val="65D8FF"/>
    <a:srgbClr val="009DDC"/>
    <a:srgbClr val="00709D"/>
    <a:srgbClr val="F37220"/>
    <a:srgbClr val="F79F69"/>
    <a:srgbClr val="202225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2" autoAdjust="0"/>
    <p:restoredTop sz="94374" autoAdjust="0"/>
  </p:normalViewPr>
  <p:slideViewPr>
    <p:cSldViewPr snapToGrid="0">
      <p:cViewPr>
        <p:scale>
          <a:sx n="73" d="100"/>
          <a:sy n="73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5BF33-F083-452A-8174-F620B52ACEF9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0675A-D0EA-446F-BD13-B7FBD4A29F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865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381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54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602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571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81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103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964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479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391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059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3799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80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369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19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3070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218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12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721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4396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7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129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241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713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53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0675A-D0EA-446F-BD13-B7FBD4A29F3B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222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9841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86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21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82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37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6972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635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433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99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81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70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38C3C-F134-47DE-AC5A-67ABF9739EA3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D6C69-7EC4-4A05-A828-CDB66F4FA8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85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slide" Target="slide12.xml"/><Relationship Id="rId3" Type="http://schemas.openxmlformats.org/officeDocument/2006/relationships/image" Target="../media/image45.png"/><Relationship Id="rId7" Type="http://schemas.microsoft.com/office/2007/relationships/hdphoto" Target="../media/hdphoto1.wdp"/><Relationship Id="rId12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3.png"/><Relationship Id="rId5" Type="http://schemas.openxmlformats.org/officeDocument/2006/relationships/image" Target="../media/image14.png"/><Relationship Id="rId10" Type="http://schemas.openxmlformats.org/officeDocument/2006/relationships/slide" Target="slide6.xml"/><Relationship Id="rId4" Type="http://schemas.openxmlformats.org/officeDocument/2006/relationships/image" Target="../media/image13.png"/><Relationship Id="rId9" Type="http://schemas.openxmlformats.org/officeDocument/2006/relationships/image" Target="../media/image36.png"/><Relationship Id="rId1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microsoft.com/office/2007/relationships/hdphoto" Target="../media/hdphoto1.wdp"/><Relationship Id="rId12" Type="http://schemas.openxmlformats.org/officeDocument/2006/relationships/image" Target="../media/image48.png"/><Relationship Id="rId2" Type="http://schemas.openxmlformats.org/officeDocument/2006/relationships/image" Target="../media/image9.png"/><Relationship Id="rId16" Type="http://schemas.openxmlformats.org/officeDocument/2006/relationships/slide" Target="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3.png"/><Relationship Id="rId5" Type="http://schemas.openxmlformats.org/officeDocument/2006/relationships/image" Target="../media/image14.png"/><Relationship Id="rId15" Type="http://schemas.openxmlformats.org/officeDocument/2006/relationships/slide" Target="slide44.xml"/><Relationship Id="rId10" Type="http://schemas.openxmlformats.org/officeDocument/2006/relationships/slide" Target="slide6.xml"/><Relationship Id="rId4" Type="http://schemas.openxmlformats.org/officeDocument/2006/relationships/image" Target="../media/image13.png"/><Relationship Id="rId9" Type="http://schemas.openxmlformats.org/officeDocument/2006/relationships/image" Target="../media/image36.png"/><Relationship Id="rId1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32.png"/><Relationship Id="rId12" Type="http://schemas.microsoft.com/office/2007/relationships/hdphoto" Target="../media/hdphoto6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6.png"/><Relationship Id="rId5" Type="http://schemas.openxmlformats.org/officeDocument/2006/relationships/image" Target="../media/image54.png"/><Relationship Id="rId10" Type="http://schemas.openxmlformats.org/officeDocument/2006/relationships/image" Target="../media/image25.png"/><Relationship Id="rId4" Type="http://schemas.openxmlformats.org/officeDocument/2006/relationships/image" Target="../media/image53.png"/><Relationship Id="rId9" Type="http://schemas.openxmlformats.org/officeDocument/2006/relationships/image" Target="../media/image50.png"/><Relationship Id="rId1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slide" Target="slide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slide" Target="slide6.xml"/><Relationship Id="rId5" Type="http://schemas.openxmlformats.org/officeDocument/2006/relationships/image" Target="../media/image32.png"/><Relationship Id="rId10" Type="http://schemas.openxmlformats.org/officeDocument/2006/relationships/image" Target="../media/image23.png"/><Relationship Id="rId4" Type="http://schemas.openxmlformats.org/officeDocument/2006/relationships/image" Target="../media/image6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6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65.png"/><Relationship Id="rId12" Type="http://schemas.openxmlformats.org/officeDocument/2006/relationships/slide" Target="slide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25.png"/><Relationship Id="rId10" Type="http://schemas.microsoft.com/office/2011/relationships/webextension" Target="../webextensions/webextension2.xml"/><Relationship Id="rId4" Type="http://schemas.openxmlformats.org/officeDocument/2006/relationships/image" Target="../media/image32.png"/><Relationship Id="rId9" Type="http://schemas.openxmlformats.org/officeDocument/2006/relationships/image" Target="../media/image67.png"/><Relationship Id="rId1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4.png"/><Relationship Id="rId7" Type="http://schemas.openxmlformats.org/officeDocument/2006/relationships/slide" Target="slid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69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74.png"/><Relationship Id="rId3" Type="http://schemas.openxmlformats.org/officeDocument/2006/relationships/image" Target="../media/image32.png"/><Relationship Id="rId7" Type="http://schemas.openxmlformats.org/officeDocument/2006/relationships/slide" Target="slide27.xml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slide" Target="slide6.xml"/><Relationship Id="rId5" Type="http://schemas.openxmlformats.org/officeDocument/2006/relationships/image" Target="../media/image58.png"/><Relationship Id="rId10" Type="http://schemas.openxmlformats.org/officeDocument/2006/relationships/slide" Target="slide25.xml"/><Relationship Id="rId4" Type="http://schemas.openxmlformats.org/officeDocument/2006/relationships/image" Target="../media/image14.png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14.png"/><Relationship Id="rId7" Type="http://schemas.openxmlformats.org/officeDocument/2006/relationships/slide" Target="slide2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8.png"/><Relationship Id="rId10" Type="http://schemas.openxmlformats.org/officeDocument/2006/relationships/image" Target="../media/image74.png"/><Relationship Id="rId4" Type="http://schemas.openxmlformats.org/officeDocument/2006/relationships/image" Target="../media/image32.png"/><Relationship Id="rId9" Type="http://schemas.openxmlformats.org/officeDocument/2006/relationships/slide" Target="slide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5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png"/><Relationship Id="rId12" Type="http://schemas.openxmlformats.org/officeDocument/2006/relationships/slide" Target="slide6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png"/><Relationship Id="rId11" Type="http://schemas.microsoft.com/office/2007/relationships/hdphoto" Target="../media/hdphoto7.wdp"/><Relationship Id="rId5" Type="http://schemas.openxmlformats.org/officeDocument/2006/relationships/image" Target="../media/image14.png"/><Relationship Id="rId10" Type="http://schemas.openxmlformats.org/officeDocument/2006/relationships/image" Target="../media/image77.png"/><Relationship Id="rId4" Type="http://schemas.openxmlformats.org/officeDocument/2006/relationships/notesSlide" Target="../notesSlides/notesSlide13.xml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7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png"/><Relationship Id="rId12" Type="http://schemas.openxmlformats.org/officeDocument/2006/relationships/slide" Target="slide6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png"/><Relationship Id="rId11" Type="http://schemas.microsoft.com/office/2007/relationships/hdphoto" Target="../media/hdphoto7.wdp"/><Relationship Id="rId5" Type="http://schemas.openxmlformats.org/officeDocument/2006/relationships/image" Target="../media/image14.png"/><Relationship Id="rId10" Type="http://schemas.openxmlformats.org/officeDocument/2006/relationships/image" Target="../media/image77.png"/><Relationship Id="rId4" Type="http://schemas.openxmlformats.org/officeDocument/2006/relationships/notesSlide" Target="../notesSlides/notesSlide14.xml"/><Relationship Id="rId9" Type="http://schemas.openxmlformats.org/officeDocument/2006/relationships/slide" Target="slide25.xml"/><Relationship Id="rId14" Type="http://schemas.openxmlformats.org/officeDocument/2006/relationships/image" Target="../media/image7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gif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slide" Target="slide31.xml"/><Relationship Id="rId18" Type="http://schemas.openxmlformats.org/officeDocument/2006/relationships/slide" Target="slide6.xml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12" Type="http://schemas.openxmlformats.org/officeDocument/2006/relationships/image" Target="../media/image86.png"/><Relationship Id="rId17" Type="http://schemas.openxmlformats.org/officeDocument/2006/relationships/slide" Target="slide34.xml"/><Relationship Id="rId2" Type="http://schemas.openxmlformats.org/officeDocument/2006/relationships/notesSlide" Target="../notesSlides/notesSlide15.xml"/><Relationship Id="rId16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5" Type="http://schemas.openxmlformats.org/officeDocument/2006/relationships/slide" Target="slide30.xml"/><Relationship Id="rId10" Type="http://schemas.openxmlformats.org/officeDocument/2006/relationships/image" Target="../media/image84.png"/><Relationship Id="rId4" Type="http://schemas.openxmlformats.org/officeDocument/2006/relationships/image" Target="../media/image32.png"/><Relationship Id="rId9" Type="http://schemas.openxmlformats.org/officeDocument/2006/relationships/image" Target="../media/image83.png"/><Relationship Id="rId14" Type="http://schemas.openxmlformats.org/officeDocument/2006/relationships/image" Target="../media/image87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8.jp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slide" Target="slide6.xml"/><Relationship Id="rId5" Type="http://schemas.openxmlformats.org/officeDocument/2006/relationships/image" Target="../media/image32.png"/><Relationship Id="rId10" Type="http://schemas.openxmlformats.org/officeDocument/2006/relationships/image" Target="../media/image43.png"/><Relationship Id="rId4" Type="http://schemas.openxmlformats.org/officeDocument/2006/relationships/image" Target="../media/image14.png"/><Relationship Id="rId9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5.png"/><Relationship Id="rId18" Type="http://schemas.openxmlformats.org/officeDocument/2006/relationships/slide" Target="slide30.xml"/><Relationship Id="rId3" Type="http://schemas.openxmlformats.org/officeDocument/2006/relationships/slideLayout" Target="../slideLayouts/slideLayout2.xml"/><Relationship Id="rId21" Type="http://schemas.openxmlformats.org/officeDocument/2006/relationships/slide" Target="slide6.xml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90.png"/><Relationship Id="rId2" Type="http://schemas.openxmlformats.org/officeDocument/2006/relationships/video" Target="../media/media2.mp4"/><Relationship Id="rId16" Type="http://schemas.openxmlformats.org/officeDocument/2006/relationships/slide" Target="slide33.xml"/><Relationship Id="rId20" Type="http://schemas.openxmlformats.org/officeDocument/2006/relationships/slide" Target="slide34.xml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11" Type="http://schemas.openxmlformats.org/officeDocument/2006/relationships/image" Target="../media/image83.png"/><Relationship Id="rId5" Type="http://schemas.openxmlformats.org/officeDocument/2006/relationships/image" Target="../media/image14.png"/><Relationship Id="rId15" Type="http://schemas.openxmlformats.org/officeDocument/2006/relationships/image" Target="../media/image89.png"/><Relationship Id="rId10" Type="http://schemas.openxmlformats.org/officeDocument/2006/relationships/image" Target="../media/image39.png"/><Relationship Id="rId19" Type="http://schemas.openxmlformats.org/officeDocument/2006/relationships/slide" Target="slide32.xml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7.png"/><Relationship Id="rId1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slide" Target="slide6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12" Type="http://schemas.openxmlformats.org/officeDocument/2006/relationships/image" Target="../media/image4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11" Type="http://schemas.openxmlformats.org/officeDocument/2006/relationships/slide" Target="slide32.xml"/><Relationship Id="rId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slide" Target="slide35.xml"/><Relationship Id="rId18" Type="http://schemas.openxmlformats.org/officeDocument/2006/relationships/slide" Target="slide6.xml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12" Type="http://schemas.openxmlformats.org/officeDocument/2006/relationships/image" Target="../media/image86.png"/><Relationship Id="rId17" Type="http://schemas.openxmlformats.org/officeDocument/2006/relationships/slide" Target="slide34.xml"/><Relationship Id="rId2" Type="http://schemas.openxmlformats.org/officeDocument/2006/relationships/notesSlide" Target="../notesSlides/notesSlide19.xml"/><Relationship Id="rId16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5" Type="http://schemas.openxmlformats.org/officeDocument/2006/relationships/slide" Target="slide30.xml"/><Relationship Id="rId10" Type="http://schemas.openxmlformats.org/officeDocument/2006/relationships/image" Target="../media/image84.png"/><Relationship Id="rId4" Type="http://schemas.openxmlformats.org/officeDocument/2006/relationships/image" Target="../media/image32.png"/><Relationship Id="rId9" Type="http://schemas.openxmlformats.org/officeDocument/2006/relationships/image" Target="../media/image83.png"/><Relationship Id="rId1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4.png"/><Relationship Id="rId12" Type="http://schemas.openxmlformats.org/officeDocument/2006/relationships/image" Target="../media/image92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2.png"/><Relationship Id="rId11" Type="http://schemas.openxmlformats.org/officeDocument/2006/relationships/image" Target="../media/image43.png"/><Relationship Id="rId5" Type="http://schemas.openxmlformats.org/officeDocument/2006/relationships/image" Target="../media/image14.png"/><Relationship Id="rId10" Type="http://schemas.openxmlformats.org/officeDocument/2006/relationships/slide" Target="slide34.xml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86.png"/><Relationship Id="rId14" Type="http://schemas.openxmlformats.org/officeDocument/2006/relationships/slide" Target="slid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96.png"/><Relationship Id="rId18" Type="http://schemas.openxmlformats.org/officeDocument/2006/relationships/image" Target="../media/image93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95.png"/><Relationship Id="rId17" Type="http://schemas.openxmlformats.org/officeDocument/2006/relationships/slide" Target="slide6.xml"/><Relationship Id="rId2" Type="http://schemas.openxmlformats.org/officeDocument/2006/relationships/control" Target="../activeX/activeX4.xml"/><Relationship Id="rId16" Type="http://schemas.openxmlformats.org/officeDocument/2006/relationships/image" Target="../media/image41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11" Type="http://schemas.openxmlformats.org/officeDocument/2006/relationships/image" Target="../media/image50.png"/><Relationship Id="rId5" Type="http://schemas.openxmlformats.org/officeDocument/2006/relationships/image" Target="../media/image94.png"/><Relationship Id="rId15" Type="http://schemas.openxmlformats.org/officeDocument/2006/relationships/image" Target="../media/image97.jpeg"/><Relationship Id="rId10" Type="http://schemas.openxmlformats.org/officeDocument/2006/relationships/image" Target="../media/image83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39.png"/><Relationship Id="rId14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8.jpg"/><Relationship Id="rId7" Type="http://schemas.openxmlformats.org/officeDocument/2006/relationships/slide" Target="slide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slide" Target="slide37.xml"/><Relationship Id="rId4" Type="http://schemas.openxmlformats.org/officeDocument/2006/relationships/image" Target="../media/image14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8.jpg"/><Relationship Id="rId7" Type="http://schemas.openxmlformats.org/officeDocument/2006/relationships/image" Target="../media/image99.png"/><Relationship Id="rId12" Type="http://schemas.openxmlformats.org/officeDocument/2006/relationships/slide" Target="slide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slide" Target="slide41.xml"/><Relationship Id="rId4" Type="http://schemas.openxmlformats.org/officeDocument/2006/relationships/image" Target="../media/image32.png"/><Relationship Id="rId9" Type="http://schemas.openxmlformats.org/officeDocument/2006/relationships/slide" Target="slide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slide" Target="slide6.xml"/><Relationship Id="rId3" Type="http://schemas.openxmlformats.org/officeDocument/2006/relationships/image" Target="../media/image98.jpg"/><Relationship Id="rId7" Type="http://schemas.openxmlformats.org/officeDocument/2006/relationships/image" Target="../media/image99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slide" Target="slide41.xml"/><Relationship Id="rId5" Type="http://schemas.openxmlformats.org/officeDocument/2006/relationships/image" Target="../media/image14.png"/><Relationship Id="rId10" Type="http://schemas.openxmlformats.org/officeDocument/2006/relationships/slide" Target="slide40.xml"/><Relationship Id="rId4" Type="http://schemas.openxmlformats.org/officeDocument/2006/relationships/image" Target="../media/image32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3.png"/><Relationship Id="rId7" Type="http://schemas.openxmlformats.org/officeDocument/2006/relationships/image" Target="../media/image100.png"/><Relationship Id="rId12" Type="http://schemas.openxmlformats.org/officeDocument/2006/relationships/slide" Target="slide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2.png"/><Relationship Id="rId5" Type="http://schemas.openxmlformats.org/officeDocument/2006/relationships/image" Target="../media/image14.png"/><Relationship Id="rId10" Type="http://schemas.openxmlformats.org/officeDocument/2006/relationships/image" Target="../media/image105.png"/><Relationship Id="rId4" Type="http://schemas.openxmlformats.org/officeDocument/2006/relationships/image" Target="../media/image32.png"/><Relationship Id="rId9" Type="http://schemas.openxmlformats.org/officeDocument/2006/relationships/hyperlink" Target="https://discord.gg/QhaXNrxr5A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1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1.png"/><Relationship Id="rId26" Type="http://schemas.openxmlformats.org/officeDocument/2006/relationships/slide" Target="slide22.xml"/><Relationship Id="rId3" Type="http://schemas.openxmlformats.org/officeDocument/2006/relationships/image" Target="../media/image9.png"/><Relationship Id="rId21" Type="http://schemas.openxmlformats.org/officeDocument/2006/relationships/image" Target="../media/image23.png"/><Relationship Id="rId34" Type="http://schemas.openxmlformats.org/officeDocument/2006/relationships/slide" Target="slide11.xml"/><Relationship Id="rId7" Type="http://schemas.openxmlformats.org/officeDocument/2006/relationships/slide" Target="slide8.xml"/><Relationship Id="rId12" Type="http://schemas.openxmlformats.org/officeDocument/2006/relationships/image" Target="../media/image16.png"/><Relationship Id="rId17" Type="http://schemas.openxmlformats.org/officeDocument/2006/relationships/image" Target="../media/image20.jpg"/><Relationship Id="rId25" Type="http://schemas.openxmlformats.org/officeDocument/2006/relationships/slide" Target="slide7.xml"/><Relationship Id="rId33" Type="http://schemas.openxmlformats.org/officeDocument/2006/relationships/slide" Target="slide39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microsoft.com/office/2007/relationships/hdphoto" Target="../media/hdphoto3.wdp"/><Relationship Id="rId29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microsoft.com/office/2007/relationships/hdphoto" Target="../media/hdphoto1.wdp"/><Relationship Id="rId24" Type="http://schemas.openxmlformats.org/officeDocument/2006/relationships/image" Target="../media/image24.png"/><Relationship Id="rId32" Type="http://schemas.openxmlformats.org/officeDocument/2006/relationships/image" Target="../media/image26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23" Type="http://schemas.openxmlformats.org/officeDocument/2006/relationships/slide" Target="slide23.xml"/><Relationship Id="rId28" Type="http://schemas.openxmlformats.org/officeDocument/2006/relationships/slide" Target="slide12.xml"/><Relationship Id="rId10" Type="http://schemas.openxmlformats.org/officeDocument/2006/relationships/image" Target="../media/image15.png"/><Relationship Id="rId19" Type="http://schemas.openxmlformats.org/officeDocument/2006/relationships/image" Target="../media/image22.png"/><Relationship Id="rId31" Type="http://schemas.openxmlformats.org/officeDocument/2006/relationships/image" Target="../media/image25.png"/><Relationship Id="rId4" Type="http://schemas.openxmlformats.org/officeDocument/2006/relationships/image" Target="../media/image10.jpeg"/><Relationship Id="rId9" Type="http://schemas.openxmlformats.org/officeDocument/2006/relationships/image" Target="../media/image14.png"/><Relationship Id="rId14" Type="http://schemas.microsoft.com/office/2007/relationships/hdphoto" Target="../media/hdphoto2.wdp"/><Relationship Id="rId22" Type="http://schemas.openxmlformats.org/officeDocument/2006/relationships/slide" Target="slide20.xml"/><Relationship Id="rId27" Type="http://schemas.openxmlformats.org/officeDocument/2006/relationships/slide" Target="slide9.xml"/><Relationship Id="rId30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16.png"/><Relationship Id="rId18" Type="http://schemas.openxmlformats.org/officeDocument/2006/relationships/slide" Target="slide9.xml"/><Relationship Id="rId3" Type="http://schemas.openxmlformats.org/officeDocument/2006/relationships/image" Target="../media/image13.png"/><Relationship Id="rId21" Type="http://schemas.openxmlformats.org/officeDocument/2006/relationships/slide" Target="slide10.xml"/><Relationship Id="rId7" Type="http://schemas.openxmlformats.org/officeDocument/2006/relationships/image" Target="../media/image18.png"/><Relationship Id="rId12" Type="http://schemas.openxmlformats.org/officeDocument/2006/relationships/image" Target="../media/image19.png"/><Relationship Id="rId17" Type="http://schemas.openxmlformats.org/officeDocument/2006/relationships/slide" Target="slide22.xml"/><Relationship Id="rId2" Type="http://schemas.openxmlformats.org/officeDocument/2006/relationships/image" Target="../media/image9.png"/><Relationship Id="rId16" Type="http://schemas.openxmlformats.org/officeDocument/2006/relationships/slide" Target="slide6.xml"/><Relationship Id="rId20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8.png"/><Relationship Id="rId5" Type="http://schemas.openxmlformats.org/officeDocument/2006/relationships/image" Target="../media/image15.png"/><Relationship Id="rId15" Type="http://schemas.openxmlformats.org/officeDocument/2006/relationships/slide" Target="slide23.xml"/><Relationship Id="rId10" Type="http://schemas.microsoft.com/office/2007/relationships/hdphoto" Target="../media/hdphoto3.wdp"/><Relationship Id="rId19" Type="http://schemas.openxmlformats.org/officeDocument/2006/relationships/slide" Target="slide8.xml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14" Type="http://schemas.openxmlformats.org/officeDocument/2006/relationships/slide" Target="slide20.xml"/><Relationship Id="rId22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18" Type="http://schemas.openxmlformats.org/officeDocument/2006/relationships/slide" Target="slide11.xml"/><Relationship Id="rId3" Type="http://schemas.openxmlformats.org/officeDocument/2006/relationships/image" Target="../media/image29.png"/><Relationship Id="rId7" Type="http://schemas.microsoft.com/office/2007/relationships/hdphoto" Target="../media/hdphoto4.wdp"/><Relationship Id="rId12" Type="http://schemas.microsoft.com/office/2007/relationships/hdphoto" Target="../media/hdphoto1.wdp"/><Relationship Id="rId17" Type="http://schemas.openxmlformats.org/officeDocument/2006/relationships/slide" Target="slide20.xml"/><Relationship Id="rId2" Type="http://schemas.openxmlformats.org/officeDocument/2006/relationships/notesSlide" Target="../notesSlides/notesSlide2.xml"/><Relationship Id="rId16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5" Type="http://schemas.openxmlformats.org/officeDocument/2006/relationships/slide" Target="slide8.xml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Relationship Id="rId14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3.wdp"/><Relationship Id="rId18" Type="http://schemas.openxmlformats.org/officeDocument/2006/relationships/image" Target="../media/image40.png"/><Relationship Id="rId26" Type="http://schemas.openxmlformats.org/officeDocument/2006/relationships/slide" Target="slide42.xml"/><Relationship Id="rId3" Type="http://schemas.openxmlformats.org/officeDocument/2006/relationships/image" Target="../media/image33.png"/><Relationship Id="rId21" Type="http://schemas.openxmlformats.org/officeDocument/2006/relationships/slide" Target="slide22.xml"/><Relationship Id="rId34" Type="http://schemas.openxmlformats.org/officeDocument/2006/relationships/slide" Target="slide39.xml"/><Relationship Id="rId7" Type="http://schemas.microsoft.com/office/2007/relationships/hdphoto" Target="../media/hdphoto1.wdp"/><Relationship Id="rId12" Type="http://schemas.openxmlformats.org/officeDocument/2006/relationships/image" Target="../media/image22.png"/><Relationship Id="rId17" Type="http://schemas.openxmlformats.org/officeDocument/2006/relationships/image" Target="../media/image39.png"/><Relationship Id="rId25" Type="http://schemas.openxmlformats.org/officeDocument/2006/relationships/slide" Target="slide36.xml"/><Relationship Id="rId33" Type="http://schemas.openxmlformats.org/officeDocument/2006/relationships/slide" Target="slide11.xml"/><Relationship Id="rId2" Type="http://schemas.openxmlformats.org/officeDocument/2006/relationships/image" Target="../media/image9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5.png"/><Relationship Id="rId24" Type="http://schemas.openxmlformats.org/officeDocument/2006/relationships/slide" Target="slide29.xml"/><Relationship Id="rId32" Type="http://schemas.openxmlformats.org/officeDocument/2006/relationships/image" Target="../media/image25.png"/><Relationship Id="rId5" Type="http://schemas.openxmlformats.org/officeDocument/2006/relationships/image" Target="../media/image14.png"/><Relationship Id="rId15" Type="http://schemas.openxmlformats.org/officeDocument/2006/relationships/image" Target="../media/image37.png"/><Relationship Id="rId23" Type="http://schemas.openxmlformats.org/officeDocument/2006/relationships/slide" Target="slide24.xml"/><Relationship Id="rId28" Type="http://schemas.openxmlformats.org/officeDocument/2006/relationships/slide" Target="slide6.xml"/><Relationship Id="rId10" Type="http://schemas.microsoft.com/office/2007/relationships/hdphoto" Target="../media/hdphoto5.wdp"/><Relationship Id="rId19" Type="http://schemas.openxmlformats.org/officeDocument/2006/relationships/image" Target="../media/image41.png"/><Relationship Id="rId31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Relationship Id="rId22" Type="http://schemas.openxmlformats.org/officeDocument/2006/relationships/slide" Target="slide20.xml"/><Relationship Id="rId27" Type="http://schemas.openxmlformats.org/officeDocument/2006/relationships/slide" Target="slide18.xml"/><Relationship Id="rId30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97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Рисунок 84"/>
          <p:cNvPicPr>
            <a:picLocks noChangeAspect="1"/>
          </p:cNvPicPr>
          <p:nvPr/>
        </p:nvPicPr>
        <p:blipFill rotWithShape="1">
          <a:blip r:embed="rId3"/>
          <a:srcRect t="51221"/>
          <a:stretch/>
        </p:blipFill>
        <p:spPr>
          <a:xfrm rot="16200000">
            <a:off x="8282477" y="3087880"/>
            <a:ext cx="4346825" cy="4419107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526472" y="713070"/>
            <a:ext cx="2865165" cy="51427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3000">
                <a:schemeClr val="bg1">
                  <a:lumMod val="75000"/>
                </a:schemeClr>
              </a:gs>
              <a:gs pos="54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4000">
                  <a:schemeClr val="bg1">
                    <a:lumMod val="75000"/>
                  </a:schemeClr>
                </a:gs>
                <a:gs pos="83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2859" y="236797"/>
            <a:ext cx="314259" cy="3232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18813" y="28303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User</a:t>
            </a:r>
            <a:endParaRPr lang="ru-RU" sz="12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11721555" y="305592"/>
            <a:ext cx="215652" cy="193322"/>
            <a:chOff x="2699674" y="4379127"/>
            <a:chExt cx="798470" cy="754894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5" y="4379128"/>
              <a:ext cx="798469" cy="754893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4" y="4379127"/>
              <a:ext cx="798469" cy="754893"/>
            </a:xfrm>
            <a:prstGeom prst="rect">
              <a:avLst/>
            </a:prstGeom>
          </p:spPr>
        </p:pic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384" y="-7772321"/>
            <a:ext cx="3427554" cy="342755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0214159" y="-6982585"/>
            <a:ext cx="152358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3076594" y="-6982585"/>
            <a:ext cx="152358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0366516" y="-6982585"/>
            <a:ext cx="2710077" cy="132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0366515" y="-5201164"/>
            <a:ext cx="2710077" cy="156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11697137" y="-6982585"/>
            <a:ext cx="155742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12470639" y="-6982585"/>
            <a:ext cx="155742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1852879" y="-6647480"/>
            <a:ext cx="617760" cy="147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11852879" y="-6310798"/>
            <a:ext cx="617760" cy="19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11852879" y="-5932695"/>
            <a:ext cx="617760" cy="176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11852879" y="-5557812"/>
            <a:ext cx="617760" cy="176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12626381" y="-5756084"/>
            <a:ext cx="477211" cy="595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0214159" y="-7395532"/>
            <a:ext cx="3014793" cy="4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81299" y="-7435505"/>
            <a:ext cx="12158769" cy="6839307"/>
          </a:xfrm>
          <a:prstGeom prst="rect">
            <a:avLst/>
          </a:prstGeom>
        </p:spPr>
      </p:pic>
      <p:sp>
        <p:nvSpPr>
          <p:cNvPr id="51" name="Скругленный прямоугольник 50"/>
          <p:cNvSpPr/>
          <p:nvPr/>
        </p:nvSpPr>
        <p:spPr>
          <a:xfrm>
            <a:off x="-9883047" y="3387316"/>
            <a:ext cx="45719" cy="810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-10724159" y="858061"/>
            <a:ext cx="2929760" cy="2569757"/>
            <a:chOff x="-13178614" y="3854325"/>
            <a:chExt cx="669220" cy="515049"/>
          </a:xfrm>
        </p:grpSpPr>
        <p:sp>
          <p:nvSpPr>
            <p:cNvPr id="5" name="Скругленный прямоугольник 4"/>
            <p:cNvSpPr/>
            <p:nvPr/>
          </p:nvSpPr>
          <p:spPr>
            <a:xfrm>
              <a:off x="-13097725" y="4060911"/>
              <a:ext cx="456058" cy="302482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Скругленный прямоугольник 51"/>
            <p:cNvSpPr/>
            <p:nvPr/>
          </p:nvSpPr>
          <p:spPr>
            <a:xfrm>
              <a:off x="-13178614" y="4072159"/>
              <a:ext cx="53671" cy="134776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Скругленный прямоугольник 52"/>
            <p:cNvSpPr/>
            <p:nvPr/>
          </p:nvSpPr>
          <p:spPr>
            <a:xfrm>
              <a:off x="-12668503" y="4116537"/>
              <a:ext cx="54054" cy="170221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Равнобедренный треугольник 5"/>
            <p:cNvSpPr/>
            <p:nvPr/>
          </p:nvSpPr>
          <p:spPr>
            <a:xfrm rot="16200000">
              <a:off x="-12820893" y="4057876"/>
              <a:ext cx="329029" cy="29396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-13081298" y="3854325"/>
              <a:ext cx="196548" cy="1800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/>
            <p:cNvSpPr/>
            <p:nvPr/>
          </p:nvSpPr>
          <p:spPr>
            <a:xfrm>
              <a:off x="-12867585" y="3858178"/>
              <a:ext cx="196548" cy="1800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5" name="Скругленный прямоугольник 54"/>
          <p:cNvSpPr/>
          <p:nvPr/>
        </p:nvSpPr>
        <p:spPr>
          <a:xfrm>
            <a:off x="-13178614" y="1918741"/>
            <a:ext cx="669220" cy="445064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-12960126" y="2044362"/>
            <a:ext cx="228062" cy="234531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-13117805" y="1967555"/>
            <a:ext cx="73013" cy="77069"/>
          </a:xfrm>
          <a:prstGeom prst="ellipse">
            <a:avLst/>
          </a:prstGeom>
          <a:solidFill>
            <a:srgbClr val="FFA61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/>
          <p:cNvSpPr/>
          <p:nvPr/>
        </p:nvSpPr>
        <p:spPr>
          <a:xfrm>
            <a:off x="-12965808" y="1829283"/>
            <a:ext cx="244213" cy="152368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/>
          <p:cNvSpPr/>
          <p:nvPr/>
        </p:nvSpPr>
        <p:spPr>
          <a:xfrm>
            <a:off x="-12161825" y="1917814"/>
            <a:ext cx="669220" cy="445064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/>
          <p:cNvSpPr/>
          <p:nvPr/>
        </p:nvSpPr>
        <p:spPr>
          <a:xfrm>
            <a:off x="-11943337" y="2043435"/>
            <a:ext cx="228062" cy="234531"/>
          </a:xfrm>
          <a:prstGeom prst="ellipse">
            <a:avLst/>
          </a:prstGeom>
          <a:solidFill>
            <a:schemeClr val="bg1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-12101016" y="1966628"/>
            <a:ext cx="73013" cy="77069"/>
          </a:xfrm>
          <a:prstGeom prst="ellipse">
            <a:avLst/>
          </a:prstGeom>
          <a:solidFill>
            <a:srgbClr val="3131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/>
          <p:cNvSpPr/>
          <p:nvPr/>
        </p:nvSpPr>
        <p:spPr>
          <a:xfrm>
            <a:off x="-11949019" y="1828356"/>
            <a:ext cx="244213" cy="152368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-12883117" y="2970595"/>
            <a:ext cx="2334760" cy="39370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 74"/>
          <p:cNvSpPr/>
          <p:nvPr/>
        </p:nvSpPr>
        <p:spPr>
          <a:xfrm>
            <a:off x="655051" y="5434384"/>
            <a:ext cx="143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QuakerStart</a:t>
            </a:r>
            <a:endParaRPr lang="ru-RU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78" name="Рисунок 7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08854">
            <a:off x="581900" y="292814"/>
            <a:ext cx="250814" cy="250814"/>
          </a:xfrm>
          <a:prstGeom prst="rect">
            <a:avLst/>
          </a:prstGeom>
        </p:spPr>
      </p:pic>
      <p:sp>
        <p:nvSpPr>
          <p:cNvPr id="80" name="Прямоугольник 79"/>
          <p:cNvSpPr/>
          <p:nvPr/>
        </p:nvSpPr>
        <p:spPr>
          <a:xfrm>
            <a:off x="655051" y="858061"/>
            <a:ext cx="2591921" cy="45319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9" name="Рисунок 78"/>
          <p:cNvPicPr>
            <a:picLocks noChangeAspect="1"/>
          </p:cNvPicPr>
          <p:nvPr/>
        </p:nvPicPr>
        <p:blipFill rotWithShape="1">
          <a:blip r:embed="rId12"/>
          <a:srcRect r="47134"/>
          <a:stretch/>
        </p:blipFill>
        <p:spPr>
          <a:xfrm>
            <a:off x="1332705" y="2547669"/>
            <a:ext cx="1937437" cy="2537143"/>
          </a:xfrm>
          <a:prstGeom prst="rect">
            <a:avLst/>
          </a:prstGeom>
        </p:spPr>
      </p:pic>
      <p:sp>
        <p:nvSpPr>
          <p:cNvPr id="81" name="Прямоугольник 80"/>
          <p:cNvSpPr/>
          <p:nvPr/>
        </p:nvSpPr>
        <p:spPr>
          <a:xfrm>
            <a:off x="1025052" y="1363675"/>
            <a:ext cx="1851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u="sng" dirty="0" err="1" smtClean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QuakerStart</a:t>
            </a:r>
            <a:endParaRPr lang="ru-RU" sz="2400" i="1" u="sng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86589" y="254133"/>
            <a:ext cx="662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Fixed</a:t>
            </a:r>
            <a:endParaRPr lang="ru-RU" sz="16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86" name="Управляющая кнопка: настраиваемая 85">
            <a:hlinkClick r:id="rId13" action="ppaction://hlinksldjump" highlightClick="1"/>
          </p:cNvPr>
          <p:cNvSpPr/>
          <p:nvPr/>
        </p:nvSpPr>
        <p:spPr>
          <a:xfrm>
            <a:off x="518427" y="713070"/>
            <a:ext cx="2865165" cy="514273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Управляющая кнопка: настраиваемая 48">
            <a:hlinkClick r:id="rId14" action="ppaction://hlinksldjump" highlightClick="1"/>
          </p:cNvPr>
          <p:cNvSpPr/>
          <p:nvPr/>
        </p:nvSpPr>
        <p:spPr>
          <a:xfrm>
            <a:off x="11721555" y="282655"/>
            <a:ext cx="215652" cy="21625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Управляющая кнопка: настраиваемая 49">
            <a:hlinkClick r:id="rId10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59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3"/>
          <a:srcRect t="56529"/>
          <a:stretch/>
        </p:blipFill>
        <p:spPr>
          <a:xfrm rot="10800000">
            <a:off x="9260710" y="3617515"/>
            <a:ext cx="3383573" cy="374476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2859" y="236797"/>
            <a:ext cx="314259" cy="3232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18813" y="28303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User</a:t>
            </a:r>
            <a:endParaRPr lang="ru-RU" sz="12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11721555" y="305592"/>
            <a:ext cx="215652" cy="193322"/>
            <a:chOff x="2699674" y="4379127"/>
            <a:chExt cx="798470" cy="754894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5" y="4379128"/>
              <a:ext cx="798469" cy="754893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4" y="4379127"/>
              <a:ext cx="798469" cy="754893"/>
            </a:xfrm>
            <a:prstGeom prst="rect">
              <a:avLst/>
            </a:prstGeom>
          </p:spPr>
        </p:pic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384" y="-7772321"/>
            <a:ext cx="3427554" cy="342755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0214159" y="-6982585"/>
            <a:ext cx="152358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3076594" y="-6982585"/>
            <a:ext cx="152358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0366516" y="-6982585"/>
            <a:ext cx="2710077" cy="132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0366515" y="-5201164"/>
            <a:ext cx="2710077" cy="156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11697137" y="-6982585"/>
            <a:ext cx="155742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12470639" y="-6982585"/>
            <a:ext cx="155742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1852879" y="-6647480"/>
            <a:ext cx="617760" cy="147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11852879" y="-6310798"/>
            <a:ext cx="617760" cy="19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11852879" y="-5932695"/>
            <a:ext cx="617760" cy="176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11852879" y="-5557812"/>
            <a:ext cx="617760" cy="176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12626381" y="-5756084"/>
            <a:ext cx="477211" cy="595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0214159" y="-7395532"/>
            <a:ext cx="3014793" cy="4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81299" y="-7435505"/>
            <a:ext cx="12158769" cy="6839307"/>
          </a:xfrm>
          <a:prstGeom prst="rect">
            <a:avLst/>
          </a:prstGeom>
        </p:spPr>
      </p:pic>
      <p:sp>
        <p:nvSpPr>
          <p:cNvPr id="51" name="Скругленный прямоугольник 50"/>
          <p:cNvSpPr/>
          <p:nvPr/>
        </p:nvSpPr>
        <p:spPr>
          <a:xfrm>
            <a:off x="-9883047" y="3387316"/>
            <a:ext cx="45719" cy="810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-10724159" y="858061"/>
            <a:ext cx="2929760" cy="2569757"/>
            <a:chOff x="-13178614" y="3854325"/>
            <a:chExt cx="669220" cy="515049"/>
          </a:xfrm>
        </p:grpSpPr>
        <p:sp>
          <p:nvSpPr>
            <p:cNvPr id="5" name="Скругленный прямоугольник 4"/>
            <p:cNvSpPr/>
            <p:nvPr/>
          </p:nvSpPr>
          <p:spPr>
            <a:xfrm>
              <a:off x="-13097725" y="4060911"/>
              <a:ext cx="456058" cy="302482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Скругленный прямоугольник 51"/>
            <p:cNvSpPr/>
            <p:nvPr/>
          </p:nvSpPr>
          <p:spPr>
            <a:xfrm>
              <a:off x="-13178614" y="4072159"/>
              <a:ext cx="53671" cy="134776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Скругленный прямоугольник 52"/>
            <p:cNvSpPr/>
            <p:nvPr/>
          </p:nvSpPr>
          <p:spPr>
            <a:xfrm>
              <a:off x="-12668503" y="4116537"/>
              <a:ext cx="54054" cy="170221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Равнобедренный треугольник 5"/>
            <p:cNvSpPr/>
            <p:nvPr/>
          </p:nvSpPr>
          <p:spPr>
            <a:xfrm rot="16200000">
              <a:off x="-12820893" y="4057876"/>
              <a:ext cx="329029" cy="29396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-13081298" y="3854325"/>
              <a:ext cx="196548" cy="1800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/>
            <p:cNvSpPr/>
            <p:nvPr/>
          </p:nvSpPr>
          <p:spPr>
            <a:xfrm>
              <a:off x="-12867585" y="3858178"/>
              <a:ext cx="196548" cy="1800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5" name="Скругленный прямоугольник 54"/>
          <p:cNvSpPr/>
          <p:nvPr/>
        </p:nvSpPr>
        <p:spPr>
          <a:xfrm>
            <a:off x="-13178614" y="1918741"/>
            <a:ext cx="669220" cy="445064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-12960126" y="2044362"/>
            <a:ext cx="228062" cy="234531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-13117805" y="1967555"/>
            <a:ext cx="73013" cy="77069"/>
          </a:xfrm>
          <a:prstGeom prst="ellipse">
            <a:avLst/>
          </a:prstGeom>
          <a:solidFill>
            <a:srgbClr val="FFA61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/>
          <p:cNvSpPr/>
          <p:nvPr/>
        </p:nvSpPr>
        <p:spPr>
          <a:xfrm>
            <a:off x="-12965808" y="1829283"/>
            <a:ext cx="244213" cy="152368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Скругленный прямоугольник 61"/>
          <p:cNvSpPr/>
          <p:nvPr/>
        </p:nvSpPr>
        <p:spPr>
          <a:xfrm>
            <a:off x="-12161825" y="1917814"/>
            <a:ext cx="669220" cy="445064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/>
          <p:cNvSpPr/>
          <p:nvPr/>
        </p:nvSpPr>
        <p:spPr>
          <a:xfrm>
            <a:off x="-11943337" y="2043435"/>
            <a:ext cx="228062" cy="234531"/>
          </a:xfrm>
          <a:prstGeom prst="ellipse">
            <a:avLst/>
          </a:prstGeom>
          <a:solidFill>
            <a:schemeClr val="bg1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-12101016" y="1966628"/>
            <a:ext cx="73013" cy="77069"/>
          </a:xfrm>
          <a:prstGeom prst="ellipse">
            <a:avLst/>
          </a:prstGeom>
          <a:solidFill>
            <a:srgbClr val="3131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/>
          <p:cNvSpPr/>
          <p:nvPr/>
        </p:nvSpPr>
        <p:spPr>
          <a:xfrm>
            <a:off x="-11949019" y="1828356"/>
            <a:ext cx="244213" cy="152368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-12883117" y="2970595"/>
            <a:ext cx="2334760" cy="39370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8" name="Рисунок 7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08854">
            <a:off x="581900" y="292814"/>
            <a:ext cx="250814" cy="25081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86589" y="254133"/>
            <a:ext cx="2225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Shutdown and Restart</a:t>
            </a:r>
            <a:endParaRPr lang="ru-RU" sz="16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526472" y="1437474"/>
            <a:ext cx="3749693" cy="381236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3000">
                <a:schemeClr val="bg1">
                  <a:lumMod val="75000"/>
                </a:schemeClr>
              </a:gs>
              <a:gs pos="54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4000">
                  <a:schemeClr val="bg1">
                    <a:lumMod val="75000"/>
                  </a:schemeClr>
                </a:gs>
                <a:gs pos="83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Прямоугольник 56"/>
          <p:cNvSpPr/>
          <p:nvPr/>
        </p:nvSpPr>
        <p:spPr>
          <a:xfrm>
            <a:off x="4760449" y="1437474"/>
            <a:ext cx="3749693" cy="381236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3000">
                <a:schemeClr val="bg1">
                  <a:lumMod val="75000"/>
                </a:schemeClr>
              </a:gs>
              <a:gs pos="54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4000">
                  <a:schemeClr val="bg1">
                    <a:lumMod val="75000"/>
                  </a:schemeClr>
                </a:gs>
                <a:gs pos="83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4096" y="2434524"/>
            <a:ext cx="1674444" cy="181546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5514" y="2544172"/>
            <a:ext cx="1559561" cy="159616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707307" y="4750686"/>
            <a:ext cx="1114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Shutdown</a:t>
            </a:r>
            <a:endParaRPr lang="ru-RU" sz="16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945865" y="4750686"/>
            <a:ext cx="821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R</a:t>
            </a:r>
            <a:r>
              <a:rPr lang="en-US" sz="16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estart</a:t>
            </a:r>
            <a:endParaRPr lang="ru-RU" sz="16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21" name="Управляющая кнопка: настраиваемая 20">
            <a:hlinkClick r:id="rId14" action="ppaction://hlinksldjump" highlightClick="1"/>
          </p:cNvPr>
          <p:cNvSpPr/>
          <p:nvPr/>
        </p:nvSpPr>
        <p:spPr>
          <a:xfrm>
            <a:off x="11721555" y="282655"/>
            <a:ext cx="215652" cy="21625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Управляющая кнопка: настраиваемая 71">
            <a:hlinkClick r:id="rId10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настраиваемая 2">
            <a:hlinkClick r:id="rId15" action="ppaction://hlinksldjump" highlightClick="1"/>
          </p:cNvPr>
          <p:cNvSpPr/>
          <p:nvPr/>
        </p:nvSpPr>
        <p:spPr>
          <a:xfrm>
            <a:off x="526472" y="1437474"/>
            <a:ext cx="3749693" cy="381236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Управляющая кнопка: настраиваемая 22">
            <a:hlinkClick r:id="rId16" action="ppaction://hlinksldjump" highlightClick="1"/>
          </p:cNvPr>
          <p:cNvSpPr/>
          <p:nvPr/>
        </p:nvSpPr>
        <p:spPr>
          <a:xfrm>
            <a:off x="4760449" y="1437474"/>
            <a:ext cx="3749693" cy="381236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89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6" y="5179367"/>
            <a:ext cx="307033" cy="307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95743" y="2394416"/>
            <a:ext cx="43188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i="1" u="sng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QuakerStart</a:t>
            </a:r>
            <a:endParaRPr lang="ru-RU" sz="2800" i="1" u="sng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6540" y="2440583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®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342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301" y="1171527"/>
            <a:ext cx="1666496" cy="80478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48" y="4328358"/>
            <a:ext cx="541749" cy="261620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56864" y="55421"/>
            <a:ext cx="217054" cy="219641"/>
            <a:chOff x="56864" y="55421"/>
            <a:chExt cx="217054" cy="21964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" y="62673"/>
              <a:ext cx="212388" cy="212389"/>
            </a:xfrm>
            <a:prstGeom prst="rect">
              <a:avLst/>
            </a:prstGeom>
          </p:spPr>
        </p:pic>
        <p:sp>
          <p:nvSpPr>
            <p:cNvPr id="3" name="Прямоугольник 2"/>
            <p:cNvSpPr/>
            <p:nvPr/>
          </p:nvSpPr>
          <p:spPr>
            <a:xfrm>
              <a:off x="56864" y="55421"/>
              <a:ext cx="217054" cy="215310"/>
            </a:xfrm>
            <a:prstGeom prst="rect">
              <a:avLst/>
            </a:prstGeom>
            <a:solidFill>
              <a:srgbClr val="FF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5580532" y="32370"/>
            <a:ext cx="1395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Getting started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85" name="Рисунок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3" y="78373"/>
            <a:ext cx="175205" cy="1767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1789" y="1056775"/>
            <a:ext cx="6544293" cy="453066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89213" y="1976307"/>
            <a:ext cx="47064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Hello!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Welcome to the new OS</a:t>
            </a:r>
            <a:endParaRPr lang="ru-RU" sz="3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6" name="Управляющая кнопка: настраиваемая 15">
            <a:hlinkClick r:id="rId8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правляющая кнопка: настраиваемая 16">
            <a:hlinkClick r:id="rId8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02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301" y="1171527"/>
            <a:ext cx="1666496" cy="80478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48" y="4328358"/>
            <a:ext cx="541749" cy="261620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56864" y="55421"/>
            <a:ext cx="217054" cy="219641"/>
            <a:chOff x="56864" y="55421"/>
            <a:chExt cx="217054" cy="21964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" y="62673"/>
              <a:ext cx="212388" cy="212389"/>
            </a:xfrm>
            <a:prstGeom prst="rect">
              <a:avLst/>
            </a:prstGeom>
          </p:spPr>
        </p:pic>
        <p:sp>
          <p:nvSpPr>
            <p:cNvPr id="3" name="Прямоугольник 2"/>
            <p:cNvSpPr/>
            <p:nvPr/>
          </p:nvSpPr>
          <p:spPr>
            <a:xfrm>
              <a:off x="56864" y="55421"/>
              <a:ext cx="217054" cy="215310"/>
            </a:xfrm>
            <a:prstGeom prst="rect">
              <a:avLst/>
            </a:prstGeom>
            <a:solidFill>
              <a:srgbClr val="FF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5" name="Рисунок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3" y="78373"/>
            <a:ext cx="175205" cy="1767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89213" y="1976307"/>
            <a:ext cx="47064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Our browser is very ideal for work</a:t>
            </a:r>
            <a:endParaRPr lang="ru-RU" sz="3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7"/>
          <a:srcRect l="-317" t="5034" r="317" b="7956"/>
          <a:stretch/>
        </p:blipFill>
        <p:spPr>
          <a:xfrm>
            <a:off x="7480409" y="1180500"/>
            <a:ext cx="8482291" cy="41494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80532" y="32370"/>
            <a:ext cx="1395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Getting started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7" name="Управляющая кнопка: настраиваемая 16">
            <a:hlinkClick r:id="rId8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настраиваемая 17">
            <a:hlinkClick r:id="rId8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18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5943600" y="1543371"/>
            <a:ext cx="6248400" cy="3020307"/>
          </a:xfrm>
          <a:prstGeom prst="rect">
            <a:avLst/>
          </a:prstGeom>
          <a:solidFill>
            <a:srgbClr val="5E5E5E"/>
          </a:solidFill>
          <a:ln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8017501" y="2494645"/>
            <a:ext cx="1056497" cy="4171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8082492" y="2545054"/>
            <a:ext cx="349242" cy="325396"/>
          </a:xfrm>
          <a:prstGeom prst="rect">
            <a:avLst/>
          </a:prstGeom>
          <a:solidFill>
            <a:srgbClr val="3B5998"/>
          </a:solidFill>
          <a:ln>
            <a:solidFill>
              <a:srgbClr val="3B5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8406810" y="2518350"/>
            <a:ext cx="8109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Fakebook</a:t>
            </a:r>
            <a:endParaRPr lang="ru-RU" sz="7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122" name="Picture 2" descr="https://www.kovrik.ru/files/Facebook_logo_36x36.svg_415b81ec-8941-4948-bf26-950c3804e7d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084" y="2539429"/>
            <a:ext cx="340888" cy="34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4"/>
          <p:cNvSpPr/>
          <p:nvPr/>
        </p:nvSpPr>
        <p:spPr>
          <a:xfrm>
            <a:off x="9665052" y="3044181"/>
            <a:ext cx="1056497" cy="4410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9730044" y="3099460"/>
            <a:ext cx="349242" cy="325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10039978" y="3069399"/>
            <a:ext cx="8109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Discord</a:t>
            </a:r>
            <a:endParaRPr lang="ru-RU" sz="7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38402" r="67747" b="41623"/>
          <a:stretch/>
        </p:blipFill>
        <p:spPr>
          <a:xfrm>
            <a:off x="9755009" y="3147654"/>
            <a:ext cx="302177" cy="241742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10380711" y="2396384"/>
            <a:ext cx="1056497" cy="41715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6699048" y="3020583"/>
            <a:ext cx="1056497" cy="4410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6775585" y="3075862"/>
            <a:ext cx="349242" cy="325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10457247" y="2446793"/>
            <a:ext cx="349242" cy="325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/>
          <p:cNvSpPr txBox="1"/>
          <p:nvPr/>
        </p:nvSpPr>
        <p:spPr>
          <a:xfrm>
            <a:off x="7087071" y="3055615"/>
            <a:ext cx="8109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Yandex</a:t>
            </a:r>
            <a:endParaRPr lang="ru-RU" sz="7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783117" y="2429903"/>
            <a:ext cx="8109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Youtube</a:t>
            </a:r>
            <a:endParaRPr lang="ru-RU" sz="7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t="39842" r="69854" b="39839"/>
          <a:stretch/>
        </p:blipFill>
        <p:spPr>
          <a:xfrm>
            <a:off x="6794489" y="3083147"/>
            <a:ext cx="311486" cy="30620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31429" r="29881" b="31905"/>
          <a:stretch/>
        </p:blipFill>
        <p:spPr>
          <a:xfrm>
            <a:off x="10494645" y="2508525"/>
            <a:ext cx="288472" cy="20193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301" y="1171527"/>
            <a:ext cx="1666496" cy="80478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48" y="4328358"/>
            <a:ext cx="541749" cy="261620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56864" y="55421"/>
            <a:ext cx="217054" cy="219641"/>
            <a:chOff x="56864" y="55421"/>
            <a:chExt cx="217054" cy="21964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" y="62673"/>
              <a:ext cx="212388" cy="212389"/>
            </a:xfrm>
            <a:prstGeom prst="rect">
              <a:avLst/>
            </a:prstGeom>
          </p:spPr>
        </p:pic>
        <p:sp>
          <p:nvSpPr>
            <p:cNvPr id="3" name="Прямоугольник 2"/>
            <p:cNvSpPr/>
            <p:nvPr/>
          </p:nvSpPr>
          <p:spPr>
            <a:xfrm>
              <a:off x="56864" y="55421"/>
              <a:ext cx="217054" cy="215310"/>
            </a:xfrm>
            <a:prstGeom prst="rect">
              <a:avLst/>
            </a:prstGeom>
            <a:solidFill>
              <a:srgbClr val="FF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5" name="Рисунок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93" y="78373"/>
            <a:ext cx="175205" cy="1767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89213" y="1976307"/>
            <a:ext cx="47064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There are a lot of apps in our store and so on</a:t>
            </a:r>
            <a:endParaRPr lang="ru-RU" sz="3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38550" y="2621470"/>
            <a:ext cx="26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QuakerStore</a:t>
            </a:r>
            <a:endParaRPr lang="ru-RU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4251" y="2511141"/>
            <a:ext cx="735340" cy="735340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7900451" y="3281551"/>
            <a:ext cx="1056497" cy="4410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7962018" y="3336830"/>
            <a:ext cx="349242" cy="325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8271770" y="3309614"/>
            <a:ext cx="810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INSPIRE</a:t>
            </a:r>
            <a:r>
              <a:rPr lang="ru-RU" sz="7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7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Bootloader</a:t>
            </a:r>
            <a:endParaRPr lang="ru-RU" sz="7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 rotWithShape="1">
          <a:blip r:embed="rId13"/>
          <a:srcRect l="30673" t="42969" r="31552" b="42448"/>
          <a:stretch/>
        </p:blipFill>
        <p:spPr>
          <a:xfrm>
            <a:off x="7969469" y="3457342"/>
            <a:ext cx="336341" cy="73004"/>
          </a:xfrm>
          <a:prstGeom prst="rect">
            <a:avLst/>
          </a:prstGeom>
        </p:spPr>
      </p:pic>
      <p:sp>
        <p:nvSpPr>
          <p:cNvPr id="45" name="Прямоугольник 44"/>
          <p:cNvSpPr/>
          <p:nvPr/>
        </p:nvSpPr>
        <p:spPr>
          <a:xfrm>
            <a:off x="8423155" y="4690503"/>
            <a:ext cx="1627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 development</a:t>
            </a:r>
            <a:r>
              <a:rPr lang="ru-RU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ru-RU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80532" y="32370"/>
            <a:ext cx="1395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Getting started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47" name="Управляющая кнопка: настраиваемая 46">
            <a:hlinkClick r:id="rId14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Управляющая кнопка: настраиваемая 48">
            <a:hlinkClick r:id="rId14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573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0" y="5709983"/>
            <a:ext cx="1922929" cy="491723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301" y="1171527"/>
            <a:ext cx="1666496" cy="80478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48" y="4328358"/>
            <a:ext cx="541749" cy="261620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56864" y="55421"/>
            <a:ext cx="217054" cy="219641"/>
            <a:chOff x="56864" y="55421"/>
            <a:chExt cx="217054" cy="21964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" y="62673"/>
              <a:ext cx="212388" cy="212389"/>
            </a:xfrm>
            <a:prstGeom prst="rect">
              <a:avLst/>
            </a:prstGeom>
          </p:spPr>
        </p:pic>
        <p:sp>
          <p:nvSpPr>
            <p:cNvPr id="3" name="Прямоугольник 2"/>
            <p:cNvSpPr/>
            <p:nvPr/>
          </p:nvSpPr>
          <p:spPr>
            <a:xfrm>
              <a:off x="56864" y="55421"/>
              <a:ext cx="217054" cy="215310"/>
            </a:xfrm>
            <a:prstGeom prst="rect">
              <a:avLst/>
            </a:prstGeom>
            <a:solidFill>
              <a:srgbClr val="FF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5" name="Рисунок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3" y="78373"/>
            <a:ext cx="175205" cy="1767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89213" y="1976307"/>
            <a:ext cx="470647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You can write your documents in the application </a:t>
            </a:r>
            <a:r>
              <a:rPr lang="en-US" sz="32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(</a:t>
            </a:r>
            <a:r>
              <a:rPr lang="en-US" sz="3200" dirty="0" err="1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QuakerWord</a:t>
            </a:r>
            <a:r>
              <a:rPr lang="en-US" sz="32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)</a:t>
            </a:r>
            <a:endParaRPr lang="ru-RU" sz="3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654" y="5792572"/>
            <a:ext cx="1540786" cy="40913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8"/>
          <a:srcRect t="5361" b="7613"/>
          <a:stretch/>
        </p:blipFill>
        <p:spPr>
          <a:xfrm>
            <a:off x="6399579" y="1573917"/>
            <a:ext cx="7118125" cy="34827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80532" y="32370"/>
            <a:ext cx="1395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Getting started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1" name="Управляющая кнопка: настраиваемая 20">
            <a:hlinkClick r:id="rId9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Управляющая кнопка: настраиваемая 21">
            <a:hlinkClick r:id="rId9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91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7146676" y="551329"/>
            <a:ext cx="5045324" cy="5567083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t="72918"/>
          <a:stretch/>
        </p:blipFill>
        <p:spPr>
          <a:xfrm>
            <a:off x="8613338" y="4206523"/>
            <a:ext cx="7157324" cy="143641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950" y="743671"/>
            <a:ext cx="659105" cy="217469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301" y="1171527"/>
            <a:ext cx="1666496" cy="80478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48" y="4328358"/>
            <a:ext cx="541749" cy="261620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56864" y="55421"/>
            <a:ext cx="217054" cy="219641"/>
            <a:chOff x="56864" y="55421"/>
            <a:chExt cx="217054" cy="21964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" y="62673"/>
              <a:ext cx="212388" cy="212389"/>
            </a:xfrm>
            <a:prstGeom prst="rect">
              <a:avLst/>
            </a:prstGeom>
          </p:spPr>
        </p:pic>
        <p:sp>
          <p:nvSpPr>
            <p:cNvPr id="3" name="Прямоугольник 2"/>
            <p:cNvSpPr/>
            <p:nvPr/>
          </p:nvSpPr>
          <p:spPr>
            <a:xfrm>
              <a:off x="56864" y="55421"/>
              <a:ext cx="217054" cy="215310"/>
            </a:xfrm>
            <a:prstGeom prst="rect">
              <a:avLst/>
            </a:prstGeom>
            <a:solidFill>
              <a:srgbClr val="FF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5" name="Рисунок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93" y="78373"/>
            <a:ext cx="175205" cy="1767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89213" y="1976307"/>
            <a:ext cx="4706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Shall we begin?</a:t>
            </a:r>
            <a:endParaRPr lang="ru-RU" sz="32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9"/>
          <a:srcRect b="28499"/>
          <a:stretch/>
        </p:blipFill>
        <p:spPr>
          <a:xfrm>
            <a:off x="7262346" y="1714904"/>
            <a:ext cx="6544293" cy="323945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2872" y="748165"/>
            <a:ext cx="369554" cy="38495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80532" y="32370"/>
            <a:ext cx="1395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Getting started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" name="Управляющая кнопка: настраиваемая 13">
            <a:hlinkClick r:id="rId11" action="ppaction://hlinksldjump" highlightClick="1"/>
          </p:cNvPr>
          <p:cNvSpPr/>
          <p:nvPr/>
        </p:nvSpPr>
        <p:spPr>
          <a:xfrm>
            <a:off x="0" y="326152"/>
            <a:ext cx="12192000" cy="598092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Управляющая кнопка: настраиваемая 20">
            <a:hlinkClick r:id="rId11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Управляющая кнопка: настраиваемая 22">
            <a:hlinkClick r:id="rId11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476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14" y="1968433"/>
            <a:ext cx="2260256" cy="18162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6" y="5179367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7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50604"/>
            <a:ext cx="12192000" cy="598092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/>
          <a:srcRect l="88632" t="29167" r="826" b="55416"/>
          <a:stretch/>
        </p:blipFill>
        <p:spPr>
          <a:xfrm>
            <a:off x="10820400" y="3208236"/>
            <a:ext cx="1371600" cy="112780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5"/>
          <a:srcRect l="88632" t="42203" r="826" b="40476"/>
          <a:stretch/>
        </p:blipFill>
        <p:spPr>
          <a:xfrm>
            <a:off x="10820400" y="2049217"/>
            <a:ext cx="1371600" cy="1267052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365760" y="542535"/>
            <a:ext cx="5143500" cy="3013363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604322" y="1556924"/>
            <a:ext cx="266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Sorry, but the camera app doesn't work.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2049" y="695046"/>
            <a:ext cx="1331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Camera</a:t>
            </a:r>
            <a:endParaRPr lang="ru-RU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3610851" y="2763567"/>
            <a:ext cx="1700982" cy="539457"/>
          </a:xfrm>
          <a:prstGeom prst="rect">
            <a:avLst/>
          </a:prstGeom>
          <a:solidFill>
            <a:srgbClr val="FFA61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Exit</a:t>
            </a:r>
            <a:endParaRPr lang="ru-RU" sz="2400" dirty="0"/>
          </a:p>
        </p:txBody>
      </p:sp>
      <p:sp>
        <p:nvSpPr>
          <p:cNvPr id="38" name="Управляющая кнопка: настраиваемая 37">
            <a:hlinkClick r:id="rId6" action="ppaction://hlinksldjump" highlightClick="1"/>
          </p:cNvPr>
          <p:cNvSpPr/>
          <p:nvPr/>
        </p:nvSpPr>
        <p:spPr>
          <a:xfrm>
            <a:off x="3610851" y="2727614"/>
            <a:ext cx="1720955" cy="61136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9936" y="1049312"/>
            <a:ext cx="954446" cy="766966"/>
          </a:xfrm>
          <a:prstGeom prst="rect">
            <a:avLst/>
          </a:prstGeom>
        </p:spPr>
      </p:pic>
      <p:sp>
        <p:nvSpPr>
          <p:cNvPr id="17" name="Управляющая кнопка: настраиваемая 16">
            <a:hlinkClick r:id="rId8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настраиваемая 17">
            <a:hlinkClick r:id="rId8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5804831" y="32370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Camera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6864" y="62673"/>
            <a:ext cx="212388" cy="212389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27" y="104847"/>
            <a:ext cx="159336" cy="128038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81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6" y="5179367"/>
            <a:ext cx="307033" cy="3070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15558" y="2394417"/>
            <a:ext cx="5290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QuakerXMetro</a:t>
            </a:r>
            <a:endParaRPr lang="ru-RU" sz="28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70648" y="2440583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®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982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7000">
        <p:fade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7451" t="26850" r="26029" b="25219"/>
          <a:stretch/>
        </p:blipFill>
        <p:spPr>
          <a:xfrm>
            <a:off x="5140034" y="1802733"/>
            <a:ext cx="1956419" cy="2403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6" y="5179367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2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350604"/>
            <a:ext cx="12192000" cy="7636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 rot="10800000">
            <a:off x="2089490" y="506602"/>
            <a:ext cx="7359310" cy="392920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2216" y="620811"/>
            <a:ext cx="176979" cy="178566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8497" y="617474"/>
            <a:ext cx="177861" cy="181903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4846" y="617474"/>
            <a:ext cx="148026" cy="17944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13" y="522677"/>
            <a:ext cx="1127858" cy="377985"/>
          </a:xfrm>
          <a:prstGeom prst="rect">
            <a:avLst/>
          </a:prstGeom>
        </p:spPr>
      </p:pic>
      <p:sp>
        <p:nvSpPr>
          <p:cNvPr id="29" name="Овал 28"/>
          <p:cNvSpPr/>
          <p:nvPr/>
        </p:nvSpPr>
        <p:spPr>
          <a:xfrm>
            <a:off x="9826919" y="522677"/>
            <a:ext cx="378118" cy="37684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/>
          <p:cNvSpPr/>
          <p:nvPr/>
        </p:nvSpPr>
        <p:spPr>
          <a:xfrm>
            <a:off x="10571647" y="521673"/>
            <a:ext cx="378118" cy="37684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11316375" y="521672"/>
            <a:ext cx="378118" cy="37684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2567311" y="547767"/>
            <a:ext cx="3462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</a:t>
            </a:r>
            <a:r>
              <a:rPr lang="ru-RU" dirty="0" smtClean="0"/>
              <a:t>://</a:t>
            </a:r>
            <a:r>
              <a:rPr lang="en-US" dirty="0" smtClean="0"/>
              <a:t>www.</a:t>
            </a:r>
            <a:r>
              <a:rPr lang="ru-RU" dirty="0" smtClean="0"/>
              <a:t>randomwebsite.com</a:t>
            </a:r>
            <a:r>
              <a:rPr lang="ru-RU" dirty="0"/>
              <a:t>/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2077981" y="506601"/>
            <a:ext cx="408545" cy="391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 rotWithShape="1">
          <a:blip r:embed="rId9"/>
          <a:srcRect l="27451" t="26850" r="26029" b="25219"/>
          <a:stretch/>
        </p:blipFill>
        <p:spPr>
          <a:xfrm>
            <a:off x="2173388" y="562037"/>
            <a:ext cx="228756" cy="281043"/>
          </a:xfrm>
          <a:prstGeom prst="rect">
            <a:avLst/>
          </a:prstGeom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2" name="Надстройка 41" title="Web Viewer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878475"/>
                  </p:ext>
                </p:extLst>
              </p:nvPr>
            </p:nvGraphicFramePr>
            <p:xfrm>
              <a:off x="0" y="1127130"/>
              <a:ext cx="12192000" cy="5185703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0"/>
              </a:graphicData>
            </a:graphic>
          </p:graphicFrame>
        </mc:Choice>
        <mc:Fallback>
          <p:pic>
            <p:nvPicPr>
              <p:cNvPr id="42" name="Надстройка 41" title="Web View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1127130"/>
                <a:ext cx="12192000" cy="518570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Управляющая кнопка: настраиваемая 21">
            <a:hlinkClick r:id="rId12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Управляющая кнопка: настраиваемая 22">
            <a:hlinkClick r:id="rId12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0291" y="63500"/>
            <a:ext cx="212176" cy="215900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7451" t="26850" r="26029" b="25219"/>
          <a:stretch/>
        </p:blipFill>
        <p:spPr>
          <a:xfrm>
            <a:off x="90528" y="73773"/>
            <a:ext cx="154802" cy="19018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70884" y="32370"/>
            <a:ext cx="1422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QuakerBrowser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744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98" y="1580245"/>
            <a:ext cx="2495877" cy="24958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6" y="5179367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5E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17" name="Прямая соединительная линия 1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b="13635"/>
          <a:stretch/>
        </p:blipFill>
        <p:spPr>
          <a:xfrm>
            <a:off x="8738" y="352284"/>
            <a:ext cx="12167830" cy="5904138"/>
          </a:xfrm>
          <a:prstGeom prst="rect">
            <a:avLst/>
          </a:prstGeom>
        </p:spPr>
      </p:pic>
      <p:sp>
        <p:nvSpPr>
          <p:cNvPr id="106" name="Прямоугольник 105"/>
          <p:cNvSpPr/>
          <p:nvPr/>
        </p:nvSpPr>
        <p:spPr>
          <a:xfrm>
            <a:off x="5278744" y="5180699"/>
            <a:ext cx="1627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 development</a:t>
            </a:r>
            <a:r>
              <a:rPr lang="ru-RU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ru-RU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Прямоугольник 1">
            <a:hlinkClick r:id="rId6" action="ppaction://hlinksldjump"/>
          </p:cNvPr>
          <p:cNvSpPr/>
          <p:nvPr/>
        </p:nvSpPr>
        <p:spPr>
          <a:xfrm>
            <a:off x="0" y="337736"/>
            <a:ext cx="12176568" cy="5993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страиваемая 10">
            <a:hlinkClick r:id="rId7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страиваемая 12">
            <a:hlinkClick r:id="rId7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56864" y="62673"/>
            <a:ext cx="206372" cy="212389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338" name="Picture 2" descr="Изображение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9" y="77055"/>
            <a:ext cx="185261" cy="18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448374" y="32370"/>
            <a:ext cx="1191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QuakerStore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273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6" y="5179367"/>
            <a:ext cx="307033" cy="30703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348" y="1802733"/>
            <a:ext cx="2209707" cy="219903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698608" y="1603717"/>
            <a:ext cx="523249" cy="587392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856715" y="1509037"/>
            <a:ext cx="523249" cy="587392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/>
          <p:cNvGrpSpPr/>
          <p:nvPr/>
        </p:nvGrpSpPr>
        <p:grpSpPr>
          <a:xfrm>
            <a:off x="5221857" y="2191109"/>
            <a:ext cx="7828900" cy="5529085"/>
            <a:chOff x="15271729" y="7664199"/>
            <a:chExt cx="7828900" cy="5529085"/>
          </a:xfrm>
        </p:grpSpPr>
        <p:sp>
          <p:nvSpPr>
            <p:cNvPr id="10" name="Дуга 9"/>
            <p:cNvSpPr/>
            <p:nvPr/>
          </p:nvSpPr>
          <p:spPr>
            <a:xfrm rot="4560035">
              <a:off x="16323351" y="6612577"/>
              <a:ext cx="5200483" cy="7303727"/>
            </a:xfrm>
            <a:prstGeom prst="arc">
              <a:avLst>
                <a:gd name="adj1" fmla="val 16300954"/>
                <a:gd name="adj2" fmla="val 0"/>
              </a:avLst>
            </a:prstGeom>
            <a:ln w="6350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Дуга 10"/>
            <p:cNvSpPr/>
            <p:nvPr/>
          </p:nvSpPr>
          <p:spPr>
            <a:xfrm rot="4560035">
              <a:off x="16848524" y="6941179"/>
              <a:ext cx="5200483" cy="7303727"/>
            </a:xfrm>
            <a:prstGeom prst="arc">
              <a:avLst>
                <a:gd name="adj1" fmla="val 16300954"/>
                <a:gd name="adj2" fmla="val 0"/>
              </a:avLst>
            </a:prstGeom>
            <a:ln w="635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" name="Группа 11"/>
          <p:cNvGrpSpPr/>
          <p:nvPr/>
        </p:nvGrpSpPr>
        <p:grpSpPr>
          <a:xfrm rot="10155592">
            <a:off x="-888845" y="-961809"/>
            <a:ext cx="7828900" cy="5529085"/>
            <a:chOff x="15271729" y="7664199"/>
            <a:chExt cx="7828900" cy="5529085"/>
          </a:xfrm>
        </p:grpSpPr>
        <p:sp>
          <p:nvSpPr>
            <p:cNvPr id="13" name="Дуга 12"/>
            <p:cNvSpPr/>
            <p:nvPr/>
          </p:nvSpPr>
          <p:spPr>
            <a:xfrm rot="4560035">
              <a:off x="16323351" y="6612577"/>
              <a:ext cx="5200483" cy="7303727"/>
            </a:xfrm>
            <a:prstGeom prst="arc">
              <a:avLst>
                <a:gd name="adj1" fmla="val 16300954"/>
                <a:gd name="adj2" fmla="val 0"/>
              </a:avLst>
            </a:prstGeom>
            <a:ln w="6350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Дуга 13"/>
            <p:cNvSpPr/>
            <p:nvPr/>
          </p:nvSpPr>
          <p:spPr>
            <a:xfrm rot="4560035">
              <a:off x="16848524" y="6941179"/>
              <a:ext cx="5200483" cy="7303727"/>
            </a:xfrm>
            <a:prstGeom prst="arc">
              <a:avLst>
                <a:gd name="adj1" fmla="val 16300954"/>
                <a:gd name="adj2" fmla="val 0"/>
              </a:avLst>
            </a:prstGeom>
            <a:ln w="6350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2577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350604"/>
            <a:ext cx="2334760" cy="59809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3" name="Дуга 132"/>
          <p:cNvSpPr/>
          <p:nvPr/>
        </p:nvSpPr>
        <p:spPr>
          <a:xfrm rot="20750481">
            <a:off x="7421409" y="-56604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Дуга 133"/>
          <p:cNvSpPr/>
          <p:nvPr/>
        </p:nvSpPr>
        <p:spPr>
          <a:xfrm rot="20932868">
            <a:off x="7815995" y="-358793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/>
          <p:cNvSpPr/>
          <p:nvPr/>
        </p:nvSpPr>
        <p:spPr>
          <a:xfrm rot="5400000">
            <a:off x="17822084" y="-2535944"/>
            <a:ext cx="1023597" cy="25993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/>
          <p:cNvSpPr/>
          <p:nvPr/>
        </p:nvSpPr>
        <p:spPr>
          <a:xfrm rot="5400000">
            <a:off x="15650170" y="-435815"/>
            <a:ext cx="2691523" cy="7312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Дуга 129"/>
          <p:cNvSpPr/>
          <p:nvPr/>
        </p:nvSpPr>
        <p:spPr>
          <a:xfrm rot="16200000">
            <a:off x="16645294" y="-2014645"/>
            <a:ext cx="2360605" cy="2728045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 rot="497821">
            <a:off x="17197379" y="-944607"/>
            <a:ext cx="2744631" cy="2976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 rot="5400000">
            <a:off x="-7322191" y="-1648631"/>
            <a:ext cx="2738464" cy="9733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 rot="5400000">
            <a:off x="-5073525" y="-3707558"/>
            <a:ext cx="713556" cy="2554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-6450743" y="195657"/>
            <a:ext cx="582518" cy="2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Прямоугольник 89"/>
          <p:cNvSpPr/>
          <p:nvPr/>
        </p:nvSpPr>
        <p:spPr>
          <a:xfrm>
            <a:off x="-3448286" y="-2785361"/>
            <a:ext cx="263615" cy="8385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 flipV="1">
            <a:off x="-6714548" y="-1726152"/>
            <a:ext cx="281492" cy="2201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-5234274" y="-3024049"/>
            <a:ext cx="2045613" cy="2558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Дуга 86"/>
          <p:cNvSpPr/>
          <p:nvPr/>
        </p:nvSpPr>
        <p:spPr>
          <a:xfrm rot="16200000">
            <a:off x="-6435476" y="-3041044"/>
            <a:ext cx="2430124" cy="2726286"/>
          </a:xfrm>
          <a:prstGeom prst="arc">
            <a:avLst>
              <a:gd name="adj1" fmla="val 16300954"/>
              <a:gd name="adj2" fmla="val 0"/>
            </a:avLst>
          </a:prstGeom>
          <a:ln w="2667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 flipV="1">
            <a:off x="-3632098" y="6133260"/>
            <a:ext cx="391652" cy="2387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 flipV="1">
            <a:off x="-3240446" y="6133259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-4051956" y="8520865"/>
            <a:ext cx="3291409" cy="284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cxnSp>
        <p:nvCxnSpPr>
          <p:cNvPr id="37" name="Прямая соединительная линия 36"/>
          <p:cNvCxnSpPr/>
          <p:nvPr/>
        </p:nvCxnSpPr>
        <p:spPr>
          <a:xfrm flipH="1" flipV="1">
            <a:off x="-3192776" y="-3036152"/>
            <a:ext cx="8231" cy="1042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-6716047" y="475554"/>
            <a:ext cx="794182" cy="8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-6716047" y="-1845025"/>
            <a:ext cx="0" cy="2328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>
            <a:off x="-5427189" y="-3026136"/>
            <a:ext cx="2257868" cy="22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0" name="Дуга 2059"/>
          <p:cNvSpPr/>
          <p:nvPr/>
        </p:nvSpPr>
        <p:spPr>
          <a:xfrm rot="16200000">
            <a:off x="-6552510" y="-3154962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V="1">
            <a:off x="-6447633" y="202422"/>
            <a:ext cx="571498" cy="1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-6447633" y="-1883628"/>
            <a:ext cx="0" cy="208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flipV="1">
            <a:off x="-3444234" y="-2762845"/>
            <a:ext cx="0" cy="7239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H="1" flipV="1">
            <a:off x="-5346392" y="-2779076"/>
            <a:ext cx="1902158" cy="2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Дуга 64"/>
          <p:cNvSpPr/>
          <p:nvPr/>
        </p:nvSpPr>
        <p:spPr>
          <a:xfrm rot="16200000">
            <a:off x="-6275228" y="-2941498"/>
            <a:ext cx="2083191" cy="2433044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 flipV="1">
            <a:off x="-1047049" y="5558456"/>
            <a:ext cx="16955" cy="2962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flipV="1">
            <a:off x="-4033493" y="8520865"/>
            <a:ext cx="2986444" cy="3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 rot="497821">
            <a:off x="-5641065" y="-2158908"/>
            <a:ext cx="2800660" cy="2976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V="1">
            <a:off x="-5921865" y="-2338517"/>
            <a:ext cx="494676" cy="2818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V="1">
            <a:off x="-3099597" y="-2005672"/>
            <a:ext cx="135228" cy="2762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 flipV="1">
            <a:off x="-5427189" y="-2338518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0" name="Минус 2069"/>
          <p:cNvSpPr/>
          <p:nvPr/>
        </p:nvSpPr>
        <p:spPr>
          <a:xfrm rot="395769">
            <a:off x="-4293865" y="-1965381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Минус 68"/>
          <p:cNvSpPr/>
          <p:nvPr/>
        </p:nvSpPr>
        <p:spPr>
          <a:xfrm rot="395769">
            <a:off x="-4319848" y="-1707887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Минус 76"/>
          <p:cNvSpPr/>
          <p:nvPr/>
        </p:nvSpPr>
        <p:spPr>
          <a:xfrm rot="395769">
            <a:off x="-4353741" y="-1476182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Минус 77"/>
          <p:cNvSpPr/>
          <p:nvPr/>
        </p:nvSpPr>
        <p:spPr>
          <a:xfrm rot="395769">
            <a:off x="-5728174" y="-125626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Минус 78"/>
          <p:cNvSpPr/>
          <p:nvPr/>
        </p:nvSpPr>
        <p:spPr>
          <a:xfrm rot="395769">
            <a:off x="-5754157" y="-99877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Минус 79"/>
          <p:cNvSpPr/>
          <p:nvPr/>
        </p:nvSpPr>
        <p:spPr>
          <a:xfrm rot="395769">
            <a:off x="-5788050" y="-76707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Минус 80"/>
          <p:cNvSpPr/>
          <p:nvPr/>
        </p:nvSpPr>
        <p:spPr>
          <a:xfrm rot="395769">
            <a:off x="-5834001" y="-52090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Минус 81"/>
          <p:cNvSpPr/>
          <p:nvPr/>
        </p:nvSpPr>
        <p:spPr>
          <a:xfrm rot="395769">
            <a:off x="-5859984" y="-26341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Минус 82"/>
          <p:cNvSpPr/>
          <p:nvPr/>
        </p:nvSpPr>
        <p:spPr>
          <a:xfrm rot="395769">
            <a:off x="-5893877" y="-3171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 rot="434514">
            <a:off x="-5387579" y="-2271115"/>
            <a:ext cx="1178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</a:t>
            </a:r>
            <a:endParaRPr lang="ru-RU" sz="8000" dirty="0">
              <a:latin typeface="+mj-lt"/>
              <a:cs typeface="Andalus" panose="02020603050405020304" pitchFamily="18" charset="-78"/>
            </a:endParaRPr>
          </a:p>
        </p:txBody>
      </p:sp>
      <p:sp>
        <p:nvSpPr>
          <p:cNvPr id="25" name="Прямоугольник 24"/>
          <p:cNvSpPr/>
          <p:nvPr/>
        </p:nvSpPr>
        <p:spPr>
          <a:xfrm rot="487388">
            <a:off x="-3518139" y="-2050326"/>
            <a:ext cx="340593" cy="16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 rot="5928753">
            <a:off x="-5981728" y="270202"/>
            <a:ext cx="340593" cy="16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H="1" flipV="1">
            <a:off x="-5921865" y="479634"/>
            <a:ext cx="2822268" cy="2772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Прямоугольник 95"/>
          <p:cNvSpPr/>
          <p:nvPr/>
        </p:nvSpPr>
        <p:spPr>
          <a:xfrm rot="611947" flipH="1">
            <a:off x="-5638390" y="-2343067"/>
            <a:ext cx="165104" cy="2553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Прямая соединительная линия 97"/>
          <p:cNvCxnSpPr/>
          <p:nvPr/>
        </p:nvCxnSpPr>
        <p:spPr>
          <a:xfrm flipV="1">
            <a:off x="17034215" y="-1118307"/>
            <a:ext cx="391652" cy="2387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/>
          <p:nvPr/>
        </p:nvCxnSpPr>
        <p:spPr>
          <a:xfrm flipH="1" flipV="1">
            <a:off x="17425867" y="-1118308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Минус 99"/>
          <p:cNvSpPr/>
          <p:nvPr/>
        </p:nvSpPr>
        <p:spPr>
          <a:xfrm rot="395769">
            <a:off x="18559191" y="-745171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Минус 100"/>
          <p:cNvSpPr/>
          <p:nvPr/>
        </p:nvSpPr>
        <p:spPr>
          <a:xfrm rot="395769">
            <a:off x="18533208" y="-487677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Минус 101"/>
          <p:cNvSpPr/>
          <p:nvPr/>
        </p:nvSpPr>
        <p:spPr>
          <a:xfrm rot="395769">
            <a:off x="18499315" y="-255972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Минус 102"/>
          <p:cNvSpPr/>
          <p:nvPr/>
        </p:nvSpPr>
        <p:spPr>
          <a:xfrm rot="395769">
            <a:off x="17124882" y="-3605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Минус 103"/>
          <p:cNvSpPr/>
          <p:nvPr/>
        </p:nvSpPr>
        <p:spPr>
          <a:xfrm rot="395769">
            <a:off x="17098899" y="22143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Минус 104"/>
          <p:cNvSpPr/>
          <p:nvPr/>
        </p:nvSpPr>
        <p:spPr>
          <a:xfrm rot="395769">
            <a:off x="17065006" y="45314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Минус 105"/>
          <p:cNvSpPr/>
          <p:nvPr/>
        </p:nvSpPr>
        <p:spPr>
          <a:xfrm rot="395769">
            <a:off x="17019055" y="699301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Минус 106"/>
          <p:cNvSpPr/>
          <p:nvPr/>
        </p:nvSpPr>
        <p:spPr>
          <a:xfrm rot="395769">
            <a:off x="16993072" y="95679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Минус 107"/>
          <p:cNvSpPr/>
          <p:nvPr/>
        </p:nvSpPr>
        <p:spPr>
          <a:xfrm rot="395769">
            <a:off x="16959179" y="118850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Дуга 108"/>
          <p:cNvSpPr/>
          <p:nvPr/>
        </p:nvSpPr>
        <p:spPr>
          <a:xfrm rot="16200000">
            <a:off x="16662811" y="-1977155"/>
            <a:ext cx="2360605" cy="2728045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 flipV="1">
            <a:off x="16375285" y="-813894"/>
            <a:ext cx="281492" cy="236734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17684807" y="-1938463"/>
            <a:ext cx="2045613" cy="25587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19641018" y="-1971288"/>
            <a:ext cx="263615" cy="3240585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16614357" y="1269298"/>
            <a:ext cx="3291409" cy="28415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4" name="Прямая соединительная линия 113"/>
          <p:cNvCxnSpPr/>
          <p:nvPr/>
        </p:nvCxnSpPr>
        <p:spPr>
          <a:xfrm flipH="1" flipV="1">
            <a:off x="19887678" y="-1966417"/>
            <a:ext cx="18088" cy="3519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/>
          <p:cNvCxnSpPr/>
          <p:nvPr/>
        </p:nvCxnSpPr>
        <p:spPr>
          <a:xfrm>
            <a:off x="16364406" y="-775291"/>
            <a:ext cx="0" cy="2328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/>
          <p:cNvCxnSpPr/>
          <p:nvPr/>
        </p:nvCxnSpPr>
        <p:spPr>
          <a:xfrm flipH="1">
            <a:off x="17653264" y="-1956402"/>
            <a:ext cx="2257868" cy="22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Дуга 116"/>
          <p:cNvSpPr/>
          <p:nvPr/>
        </p:nvSpPr>
        <p:spPr>
          <a:xfrm rot="16200000">
            <a:off x="16527943" y="-2085228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>
            <a:off x="16632820" y="-813894"/>
            <a:ext cx="0" cy="208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 flipV="1">
            <a:off x="19619264" y="-1693111"/>
            <a:ext cx="16955" cy="2962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/>
          <p:cNvCxnSpPr/>
          <p:nvPr/>
        </p:nvCxnSpPr>
        <p:spPr>
          <a:xfrm flipH="1" flipV="1">
            <a:off x="17734061" y="-1709342"/>
            <a:ext cx="1902158" cy="2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Дуга 120"/>
          <p:cNvSpPr/>
          <p:nvPr/>
        </p:nvSpPr>
        <p:spPr>
          <a:xfrm rot="16200000">
            <a:off x="16805225" y="-1871764"/>
            <a:ext cx="2083191" cy="2433044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2" name="Прямая соединительная линия 121"/>
          <p:cNvCxnSpPr/>
          <p:nvPr/>
        </p:nvCxnSpPr>
        <p:spPr>
          <a:xfrm flipV="1">
            <a:off x="16364406" y="1535275"/>
            <a:ext cx="3546726" cy="10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/>
          <p:nvPr/>
        </p:nvCxnSpPr>
        <p:spPr>
          <a:xfrm flipV="1">
            <a:off x="16632820" y="1269298"/>
            <a:ext cx="2986444" cy="3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Прямоугольник 123"/>
          <p:cNvSpPr/>
          <p:nvPr/>
        </p:nvSpPr>
        <p:spPr>
          <a:xfrm rot="20283954">
            <a:off x="17028740" y="-1229881"/>
            <a:ext cx="1472689" cy="927404"/>
          </a:xfrm>
          <a:prstGeom prst="rect">
            <a:avLst/>
          </a:prstGeom>
          <a:solidFill>
            <a:schemeClr val="accent5">
              <a:lumMod val="20000"/>
              <a:lumOff val="80000"/>
              <a:alpha val="1000"/>
            </a:schemeClr>
          </a:solidFill>
          <a:ln>
            <a:noFill/>
          </a:ln>
          <a:effectLst>
            <a:glow rad="2286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TextBox 125"/>
          <p:cNvSpPr txBox="1"/>
          <p:nvPr/>
        </p:nvSpPr>
        <p:spPr>
          <a:xfrm>
            <a:off x="16854900" y="-1488277"/>
            <a:ext cx="1605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accent1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</a:t>
            </a:r>
            <a:endParaRPr lang="ru-RU" sz="11500" b="1" dirty="0">
              <a:solidFill>
                <a:schemeClr val="accent1">
                  <a:lumMod val="75000"/>
                </a:schemeClr>
              </a:solidFill>
              <a:latin typeface="+mj-lt"/>
              <a:cs typeface="Andalus" panose="02020603050405020304" pitchFamily="18" charset="-78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179427" y="661169"/>
            <a:ext cx="1677683" cy="461440"/>
          </a:xfrm>
          <a:prstGeom prst="rect">
            <a:avLst/>
          </a:prstGeom>
        </p:spPr>
      </p:pic>
      <p:sp>
        <p:nvSpPr>
          <p:cNvPr id="155" name="Прямоугольник 154"/>
          <p:cNvSpPr/>
          <p:nvPr/>
        </p:nvSpPr>
        <p:spPr>
          <a:xfrm>
            <a:off x="163059" y="2241869"/>
            <a:ext cx="2008642" cy="473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Прямоугольник 155"/>
          <p:cNvSpPr/>
          <p:nvPr/>
        </p:nvSpPr>
        <p:spPr>
          <a:xfrm>
            <a:off x="155997" y="1071227"/>
            <a:ext cx="2008642" cy="473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Прямоугольник 156"/>
          <p:cNvSpPr/>
          <p:nvPr/>
        </p:nvSpPr>
        <p:spPr>
          <a:xfrm>
            <a:off x="-441" y="1295155"/>
            <a:ext cx="2334760" cy="393700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Прямоугольник 157"/>
          <p:cNvSpPr/>
          <p:nvPr/>
        </p:nvSpPr>
        <p:spPr>
          <a:xfrm>
            <a:off x="-441" y="1688855"/>
            <a:ext cx="2334760" cy="393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TextBox 158"/>
          <p:cNvSpPr txBox="1"/>
          <p:nvPr/>
        </p:nvSpPr>
        <p:spPr>
          <a:xfrm>
            <a:off x="304971" y="1350169"/>
            <a:ext cx="8787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Documents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04971" y="1743526"/>
            <a:ext cx="13708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program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grpSp>
        <p:nvGrpSpPr>
          <p:cNvPr id="20" name="Группа 19"/>
          <p:cNvGrpSpPr/>
          <p:nvPr/>
        </p:nvGrpSpPr>
        <p:grpSpPr>
          <a:xfrm>
            <a:off x="-3361808" y="1743526"/>
            <a:ext cx="2817549" cy="2423647"/>
            <a:chOff x="-3361808" y="1743526"/>
            <a:chExt cx="2817549" cy="2423647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-3162019" y="1743526"/>
              <a:ext cx="2384393" cy="24236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Минус 54"/>
            <p:cNvSpPr/>
            <p:nvPr/>
          </p:nvSpPr>
          <p:spPr>
            <a:xfrm rot="21554740">
              <a:off x="-2012808" y="1819933"/>
              <a:ext cx="1260343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Минус 56"/>
            <p:cNvSpPr/>
            <p:nvPr/>
          </p:nvSpPr>
          <p:spPr>
            <a:xfrm rot="21554740">
              <a:off x="-2005634" y="2078635"/>
              <a:ext cx="1260343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Минус 57"/>
            <p:cNvSpPr/>
            <p:nvPr/>
          </p:nvSpPr>
          <p:spPr>
            <a:xfrm rot="21554740">
              <a:off x="-2009605" y="2312772"/>
              <a:ext cx="1260343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Минус 59"/>
            <p:cNvSpPr/>
            <p:nvPr/>
          </p:nvSpPr>
          <p:spPr>
            <a:xfrm rot="21554740">
              <a:off x="-3350932" y="2608262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Минус 61"/>
            <p:cNvSpPr/>
            <p:nvPr/>
          </p:nvSpPr>
          <p:spPr>
            <a:xfrm rot="21554740">
              <a:off x="-3343758" y="2866964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Минус 63"/>
            <p:cNvSpPr/>
            <p:nvPr/>
          </p:nvSpPr>
          <p:spPr>
            <a:xfrm rot="21554740">
              <a:off x="-3347728" y="3101101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Минус 65"/>
            <p:cNvSpPr/>
            <p:nvPr/>
          </p:nvSpPr>
          <p:spPr>
            <a:xfrm rot="21554740">
              <a:off x="-3361808" y="3351118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Минус 66"/>
            <p:cNvSpPr/>
            <p:nvPr/>
          </p:nvSpPr>
          <p:spPr>
            <a:xfrm rot="21554740">
              <a:off x="-3354634" y="3609820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Минус 67"/>
            <p:cNvSpPr/>
            <p:nvPr/>
          </p:nvSpPr>
          <p:spPr>
            <a:xfrm rot="21554740">
              <a:off x="-3358605" y="3843958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-2973616" y="1747854"/>
              <a:ext cx="10791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 smtClean="0">
                  <a:latin typeface="Andalus" panose="02020603050405020304" pitchFamily="18" charset="-78"/>
                  <a:cs typeface="Andalus" panose="02020603050405020304" pitchFamily="18" charset="-78"/>
                </a:rPr>
                <a:t>W</a:t>
              </a:r>
              <a:endParaRPr lang="ru-RU" sz="7200" dirty="0">
                <a:latin typeface="+mj-lt"/>
                <a:cs typeface="Andalus" panose="02020603050405020304" pitchFamily="18" charset="-78"/>
              </a:endParaRPr>
            </a:p>
          </p:txBody>
        </p:sp>
      </p:grpSp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74" y="1384517"/>
            <a:ext cx="186502" cy="18521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938735" y="1577915"/>
            <a:ext cx="3177152" cy="413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рямоугольник 124"/>
          <p:cNvSpPr/>
          <p:nvPr/>
        </p:nvSpPr>
        <p:spPr>
          <a:xfrm>
            <a:off x="6693685" y="1577915"/>
            <a:ext cx="3177152" cy="413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939654" y="661169"/>
            <a:ext cx="2674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Documents</a:t>
            </a:r>
            <a:r>
              <a:rPr lang="ru-RU" sz="36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: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006175" y="1281413"/>
            <a:ext cx="13997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Document</a:t>
            </a:r>
            <a:r>
              <a:rPr lang="ru-RU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r>
              <a:rPr lang="ru-RU" sz="14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one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31" name="Прямоугольник 130"/>
          <p:cNvSpPr/>
          <p:nvPr/>
        </p:nvSpPr>
        <p:spPr>
          <a:xfrm>
            <a:off x="6833729" y="1293410"/>
            <a:ext cx="13864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Document</a:t>
            </a:r>
            <a:r>
              <a:rPr lang="ru-RU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two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41780" y="1701687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  <a:b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</a:p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  <a:b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</a:p>
          <a:p>
            <a:endParaRPr lang="ru-RU" b="1" dirty="0">
              <a:cs typeface="Aharoni" panose="02010803020104030203" pitchFamily="2" charset="-79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189629" y="1706471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  <a:b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</a:p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  <a:b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</a:p>
          <a:p>
            <a:endParaRPr lang="ru-RU" b="1" dirty="0">
              <a:cs typeface="Aharoni" panose="02010803020104030203" pitchFamily="2" charset="-79"/>
            </a:endParaRPr>
          </a:p>
        </p:txBody>
      </p:sp>
      <p:sp>
        <p:nvSpPr>
          <p:cNvPr id="16" name="Управляющая кнопка: настраиваемая 15">
            <a:hlinkClick r:id="rId7" action="ppaction://hlinksldjump" highlightClick="1"/>
          </p:cNvPr>
          <p:cNvSpPr/>
          <p:nvPr/>
        </p:nvSpPr>
        <p:spPr>
          <a:xfrm>
            <a:off x="2938735" y="1577915"/>
            <a:ext cx="3177152" cy="4139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Управляющая кнопка: настраиваемая 135">
            <a:hlinkClick r:id="rId8" action="ppaction://hlinksldjump" highlightClick="1"/>
          </p:cNvPr>
          <p:cNvSpPr/>
          <p:nvPr/>
        </p:nvSpPr>
        <p:spPr>
          <a:xfrm>
            <a:off x="6693684" y="1569736"/>
            <a:ext cx="3177152" cy="4139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правляющая кнопка: настраиваемая 16">
            <a:hlinkClick r:id="rId9" action="ppaction://hlinksldjump" highlightClick="1"/>
          </p:cNvPr>
          <p:cNvSpPr/>
          <p:nvPr/>
        </p:nvSpPr>
        <p:spPr>
          <a:xfrm>
            <a:off x="-18050" y="1688855"/>
            <a:ext cx="2364530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Управляющая кнопка: настраиваемая 136">
            <a:hlinkClick r:id="rId10" action="ppaction://hlinksldjump" highlightClick="1"/>
          </p:cNvPr>
          <p:cNvSpPr/>
          <p:nvPr/>
        </p:nvSpPr>
        <p:spPr>
          <a:xfrm>
            <a:off x="-15464" y="1284994"/>
            <a:ext cx="2361943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Управляющая кнопка: настраиваемая 131">
            <a:hlinkClick r:id="rId11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Управляющая кнопка: настраиваемая 137">
            <a:hlinkClick r:id="rId11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TextBox 139"/>
          <p:cNvSpPr txBox="1"/>
          <p:nvPr/>
        </p:nvSpPr>
        <p:spPr>
          <a:xfrm>
            <a:off x="5525864" y="32370"/>
            <a:ext cx="1226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QuakerWord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1" name="Прямоугольник 140"/>
          <p:cNvSpPr/>
          <p:nvPr/>
        </p:nvSpPr>
        <p:spPr>
          <a:xfrm>
            <a:off x="54344" y="61654"/>
            <a:ext cx="208892" cy="21340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9" name="Рисунок 138"/>
          <p:cNvPicPr>
            <a:picLocks noChangeAspect="1"/>
          </p:cNvPicPr>
          <p:nvPr/>
        </p:nvPicPr>
        <p:blipFill rotWithShape="1">
          <a:blip r:embed="rId5"/>
          <a:srcRect r="82045" b="31572"/>
          <a:stretch/>
        </p:blipFill>
        <p:spPr>
          <a:xfrm rot="10800000" flipH="1" flipV="1">
            <a:off x="76168" y="68582"/>
            <a:ext cx="159657" cy="16736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6748" y="5153695"/>
            <a:ext cx="2591025" cy="493819"/>
          </a:xfrm>
          <a:prstGeom prst="rect">
            <a:avLst/>
          </a:prstGeom>
        </p:spPr>
      </p:pic>
      <p:sp>
        <p:nvSpPr>
          <p:cNvPr id="143" name="Прямоугольник 142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TextBox 143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46" name="Рисунок 1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67" y="1700890"/>
            <a:ext cx="310923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2845749" y="781839"/>
            <a:ext cx="5349234" cy="12491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0" y="350604"/>
            <a:ext cx="2334760" cy="59809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3" name="Дуга 132"/>
          <p:cNvSpPr/>
          <p:nvPr/>
        </p:nvSpPr>
        <p:spPr>
          <a:xfrm rot="20750481">
            <a:off x="7421409" y="-56604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Дуга 133"/>
          <p:cNvSpPr/>
          <p:nvPr/>
        </p:nvSpPr>
        <p:spPr>
          <a:xfrm rot="20932868">
            <a:off x="7815995" y="-358793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/>
          <p:cNvSpPr/>
          <p:nvPr/>
        </p:nvSpPr>
        <p:spPr>
          <a:xfrm rot="5400000">
            <a:off x="17822084" y="-2535944"/>
            <a:ext cx="1023597" cy="25993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/>
          <p:cNvSpPr/>
          <p:nvPr/>
        </p:nvSpPr>
        <p:spPr>
          <a:xfrm rot="5400000">
            <a:off x="15650170" y="-435815"/>
            <a:ext cx="2691523" cy="7312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Дуга 129"/>
          <p:cNvSpPr/>
          <p:nvPr/>
        </p:nvSpPr>
        <p:spPr>
          <a:xfrm rot="16200000">
            <a:off x="16645294" y="-2014645"/>
            <a:ext cx="2360605" cy="2728045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 rot="497821">
            <a:off x="17197379" y="-944607"/>
            <a:ext cx="2744631" cy="2976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 rot="5400000">
            <a:off x="-7322191" y="-1648631"/>
            <a:ext cx="2738464" cy="9733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 rot="5400000">
            <a:off x="-5073525" y="-3707558"/>
            <a:ext cx="713556" cy="2554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-6450743" y="195657"/>
            <a:ext cx="582518" cy="2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Прямоугольник 89"/>
          <p:cNvSpPr/>
          <p:nvPr/>
        </p:nvSpPr>
        <p:spPr>
          <a:xfrm>
            <a:off x="-3448286" y="-2785361"/>
            <a:ext cx="263615" cy="8385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 flipV="1">
            <a:off x="-6714548" y="-1726152"/>
            <a:ext cx="281492" cy="2201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-5234274" y="-3024049"/>
            <a:ext cx="2045613" cy="2558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Дуга 86"/>
          <p:cNvSpPr/>
          <p:nvPr/>
        </p:nvSpPr>
        <p:spPr>
          <a:xfrm rot="16200000">
            <a:off x="-6435476" y="-3041044"/>
            <a:ext cx="2430124" cy="2726286"/>
          </a:xfrm>
          <a:prstGeom prst="arc">
            <a:avLst>
              <a:gd name="adj1" fmla="val 16300954"/>
              <a:gd name="adj2" fmla="val 0"/>
            </a:avLst>
          </a:prstGeom>
          <a:ln w="2667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 flipV="1">
            <a:off x="-3632098" y="6133260"/>
            <a:ext cx="391652" cy="2387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 flipV="1">
            <a:off x="-3240446" y="6133259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-4051956" y="8520865"/>
            <a:ext cx="3291409" cy="284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cxnSp>
        <p:nvCxnSpPr>
          <p:cNvPr id="37" name="Прямая соединительная линия 36"/>
          <p:cNvCxnSpPr/>
          <p:nvPr/>
        </p:nvCxnSpPr>
        <p:spPr>
          <a:xfrm flipH="1" flipV="1">
            <a:off x="-3192776" y="-3036152"/>
            <a:ext cx="8231" cy="1042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-6716047" y="475554"/>
            <a:ext cx="794182" cy="8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-6716047" y="-1845025"/>
            <a:ext cx="0" cy="2328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>
            <a:off x="-5427189" y="-3026136"/>
            <a:ext cx="2257868" cy="22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0" name="Дуга 2059"/>
          <p:cNvSpPr/>
          <p:nvPr/>
        </p:nvSpPr>
        <p:spPr>
          <a:xfrm rot="16200000">
            <a:off x="-6552510" y="-3154962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V="1">
            <a:off x="-6447633" y="202422"/>
            <a:ext cx="571498" cy="1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-6447633" y="-1883628"/>
            <a:ext cx="0" cy="208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flipV="1">
            <a:off x="-3444234" y="-2762845"/>
            <a:ext cx="0" cy="7239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H="1" flipV="1">
            <a:off x="-5346392" y="-2779076"/>
            <a:ext cx="1902158" cy="2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Дуга 64"/>
          <p:cNvSpPr/>
          <p:nvPr/>
        </p:nvSpPr>
        <p:spPr>
          <a:xfrm rot="16200000">
            <a:off x="-6275228" y="-2941498"/>
            <a:ext cx="2083191" cy="2433044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 flipV="1">
            <a:off x="-1047049" y="5558456"/>
            <a:ext cx="16955" cy="2962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flipV="1">
            <a:off x="-4033493" y="8520865"/>
            <a:ext cx="2986444" cy="3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 rot="497821">
            <a:off x="-5641065" y="-2158908"/>
            <a:ext cx="2800660" cy="2976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V="1">
            <a:off x="-5921865" y="-2338517"/>
            <a:ext cx="494676" cy="2818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V="1">
            <a:off x="-3099597" y="-2005672"/>
            <a:ext cx="135228" cy="2762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 flipV="1">
            <a:off x="-5427189" y="-2338518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0" name="Минус 2069"/>
          <p:cNvSpPr/>
          <p:nvPr/>
        </p:nvSpPr>
        <p:spPr>
          <a:xfrm rot="395769">
            <a:off x="-4293865" y="-1965381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Минус 68"/>
          <p:cNvSpPr/>
          <p:nvPr/>
        </p:nvSpPr>
        <p:spPr>
          <a:xfrm rot="395769">
            <a:off x="-4319848" y="-1707887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Минус 76"/>
          <p:cNvSpPr/>
          <p:nvPr/>
        </p:nvSpPr>
        <p:spPr>
          <a:xfrm rot="395769">
            <a:off x="-4353741" y="-1476182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Минус 77"/>
          <p:cNvSpPr/>
          <p:nvPr/>
        </p:nvSpPr>
        <p:spPr>
          <a:xfrm rot="395769">
            <a:off x="-5728174" y="-125626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Минус 78"/>
          <p:cNvSpPr/>
          <p:nvPr/>
        </p:nvSpPr>
        <p:spPr>
          <a:xfrm rot="395769">
            <a:off x="-5754157" y="-99877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Минус 79"/>
          <p:cNvSpPr/>
          <p:nvPr/>
        </p:nvSpPr>
        <p:spPr>
          <a:xfrm rot="395769">
            <a:off x="-5788050" y="-76707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Минус 80"/>
          <p:cNvSpPr/>
          <p:nvPr/>
        </p:nvSpPr>
        <p:spPr>
          <a:xfrm rot="395769">
            <a:off x="-5834001" y="-52090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Минус 81"/>
          <p:cNvSpPr/>
          <p:nvPr/>
        </p:nvSpPr>
        <p:spPr>
          <a:xfrm rot="395769">
            <a:off x="-5859984" y="-26341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Минус 82"/>
          <p:cNvSpPr/>
          <p:nvPr/>
        </p:nvSpPr>
        <p:spPr>
          <a:xfrm rot="395769">
            <a:off x="-5893877" y="-3171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 rot="434514">
            <a:off x="-5387579" y="-2271115"/>
            <a:ext cx="1178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</a:t>
            </a:r>
            <a:endParaRPr lang="ru-RU" sz="8000" dirty="0">
              <a:latin typeface="+mj-lt"/>
              <a:cs typeface="Andalus" panose="02020603050405020304" pitchFamily="18" charset="-78"/>
            </a:endParaRPr>
          </a:p>
        </p:txBody>
      </p:sp>
      <p:sp>
        <p:nvSpPr>
          <p:cNvPr id="25" name="Прямоугольник 24"/>
          <p:cNvSpPr/>
          <p:nvPr/>
        </p:nvSpPr>
        <p:spPr>
          <a:xfrm rot="487388">
            <a:off x="-3518139" y="-2050326"/>
            <a:ext cx="340593" cy="16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 rot="5928753">
            <a:off x="-5981728" y="270202"/>
            <a:ext cx="340593" cy="16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H="1" flipV="1">
            <a:off x="-5921865" y="479634"/>
            <a:ext cx="2822268" cy="2772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Прямоугольник 95"/>
          <p:cNvSpPr/>
          <p:nvPr/>
        </p:nvSpPr>
        <p:spPr>
          <a:xfrm rot="611947" flipH="1">
            <a:off x="-5638390" y="-2343067"/>
            <a:ext cx="165104" cy="2553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Прямая соединительная линия 97"/>
          <p:cNvCxnSpPr/>
          <p:nvPr/>
        </p:nvCxnSpPr>
        <p:spPr>
          <a:xfrm flipV="1">
            <a:off x="17034215" y="-1118307"/>
            <a:ext cx="391652" cy="2387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/>
          <p:nvPr/>
        </p:nvCxnSpPr>
        <p:spPr>
          <a:xfrm flipH="1" flipV="1">
            <a:off x="17425867" y="-1118308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Минус 99"/>
          <p:cNvSpPr/>
          <p:nvPr/>
        </p:nvSpPr>
        <p:spPr>
          <a:xfrm rot="395769">
            <a:off x="18559191" y="-745171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Минус 100"/>
          <p:cNvSpPr/>
          <p:nvPr/>
        </p:nvSpPr>
        <p:spPr>
          <a:xfrm rot="395769">
            <a:off x="18533208" y="-487677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Минус 101"/>
          <p:cNvSpPr/>
          <p:nvPr/>
        </p:nvSpPr>
        <p:spPr>
          <a:xfrm rot="395769">
            <a:off x="18499315" y="-255972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Минус 102"/>
          <p:cNvSpPr/>
          <p:nvPr/>
        </p:nvSpPr>
        <p:spPr>
          <a:xfrm rot="395769">
            <a:off x="17124882" y="-3605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Минус 103"/>
          <p:cNvSpPr/>
          <p:nvPr/>
        </p:nvSpPr>
        <p:spPr>
          <a:xfrm rot="395769">
            <a:off x="17098899" y="22143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Минус 104"/>
          <p:cNvSpPr/>
          <p:nvPr/>
        </p:nvSpPr>
        <p:spPr>
          <a:xfrm rot="395769">
            <a:off x="17065006" y="45314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Минус 105"/>
          <p:cNvSpPr/>
          <p:nvPr/>
        </p:nvSpPr>
        <p:spPr>
          <a:xfrm rot="395769">
            <a:off x="17019055" y="699301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Минус 106"/>
          <p:cNvSpPr/>
          <p:nvPr/>
        </p:nvSpPr>
        <p:spPr>
          <a:xfrm rot="395769">
            <a:off x="16993072" y="95679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Минус 107"/>
          <p:cNvSpPr/>
          <p:nvPr/>
        </p:nvSpPr>
        <p:spPr>
          <a:xfrm rot="395769">
            <a:off x="16959179" y="118850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Дуга 108"/>
          <p:cNvSpPr/>
          <p:nvPr/>
        </p:nvSpPr>
        <p:spPr>
          <a:xfrm rot="16200000">
            <a:off x="16662811" y="-1977155"/>
            <a:ext cx="2360605" cy="2728045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 flipV="1">
            <a:off x="16375285" y="-813894"/>
            <a:ext cx="281492" cy="236734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17684807" y="-1938463"/>
            <a:ext cx="2045613" cy="25587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19641018" y="-1971288"/>
            <a:ext cx="263615" cy="3240585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16614357" y="1269298"/>
            <a:ext cx="3291409" cy="28415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4" name="Прямая соединительная линия 113"/>
          <p:cNvCxnSpPr/>
          <p:nvPr/>
        </p:nvCxnSpPr>
        <p:spPr>
          <a:xfrm flipH="1" flipV="1">
            <a:off x="19887678" y="-1966417"/>
            <a:ext cx="18088" cy="3519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/>
          <p:cNvCxnSpPr/>
          <p:nvPr/>
        </p:nvCxnSpPr>
        <p:spPr>
          <a:xfrm>
            <a:off x="16364406" y="-775291"/>
            <a:ext cx="0" cy="2328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/>
          <p:cNvCxnSpPr/>
          <p:nvPr/>
        </p:nvCxnSpPr>
        <p:spPr>
          <a:xfrm flipH="1">
            <a:off x="17653264" y="-1956402"/>
            <a:ext cx="2257868" cy="22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Дуга 116"/>
          <p:cNvSpPr/>
          <p:nvPr/>
        </p:nvSpPr>
        <p:spPr>
          <a:xfrm rot="16200000">
            <a:off x="16527943" y="-2085228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>
            <a:off x="16632820" y="-813894"/>
            <a:ext cx="0" cy="208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 flipV="1">
            <a:off x="19619264" y="-1693111"/>
            <a:ext cx="16955" cy="2962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/>
          <p:cNvCxnSpPr/>
          <p:nvPr/>
        </p:nvCxnSpPr>
        <p:spPr>
          <a:xfrm flipH="1" flipV="1">
            <a:off x="17734061" y="-1709342"/>
            <a:ext cx="1902158" cy="2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Дуга 120"/>
          <p:cNvSpPr/>
          <p:nvPr/>
        </p:nvSpPr>
        <p:spPr>
          <a:xfrm rot="16200000">
            <a:off x="16805225" y="-1871764"/>
            <a:ext cx="2083191" cy="2433044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2" name="Прямая соединительная линия 121"/>
          <p:cNvCxnSpPr/>
          <p:nvPr/>
        </p:nvCxnSpPr>
        <p:spPr>
          <a:xfrm flipV="1">
            <a:off x="16364406" y="1535275"/>
            <a:ext cx="3546726" cy="10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/>
          <p:nvPr/>
        </p:nvCxnSpPr>
        <p:spPr>
          <a:xfrm flipV="1">
            <a:off x="16632820" y="1269298"/>
            <a:ext cx="2986444" cy="3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Прямоугольник 123"/>
          <p:cNvSpPr/>
          <p:nvPr/>
        </p:nvSpPr>
        <p:spPr>
          <a:xfrm rot="20283954">
            <a:off x="17028740" y="-1229881"/>
            <a:ext cx="1472689" cy="927404"/>
          </a:xfrm>
          <a:prstGeom prst="rect">
            <a:avLst/>
          </a:prstGeom>
          <a:solidFill>
            <a:schemeClr val="accent5">
              <a:lumMod val="20000"/>
              <a:lumOff val="80000"/>
              <a:alpha val="1000"/>
            </a:schemeClr>
          </a:solidFill>
          <a:ln>
            <a:noFill/>
          </a:ln>
          <a:effectLst>
            <a:glow rad="2286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TextBox 125"/>
          <p:cNvSpPr txBox="1"/>
          <p:nvPr/>
        </p:nvSpPr>
        <p:spPr>
          <a:xfrm>
            <a:off x="16854900" y="-1488277"/>
            <a:ext cx="1605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accent1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</a:t>
            </a:r>
            <a:endParaRPr lang="ru-RU" sz="11500" b="1" dirty="0">
              <a:solidFill>
                <a:schemeClr val="accent1">
                  <a:lumMod val="75000"/>
                </a:schemeClr>
              </a:solidFill>
              <a:latin typeface="+mj-lt"/>
              <a:cs typeface="Andalus" panose="02020603050405020304" pitchFamily="18" charset="-78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179427" y="661169"/>
            <a:ext cx="1677683" cy="461440"/>
          </a:xfrm>
          <a:prstGeom prst="rect">
            <a:avLst/>
          </a:prstGeom>
        </p:spPr>
      </p:pic>
      <p:sp>
        <p:nvSpPr>
          <p:cNvPr id="155" name="Прямоугольник 154"/>
          <p:cNvSpPr/>
          <p:nvPr/>
        </p:nvSpPr>
        <p:spPr>
          <a:xfrm>
            <a:off x="163059" y="2241869"/>
            <a:ext cx="2008642" cy="473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Прямоугольник 155"/>
          <p:cNvSpPr/>
          <p:nvPr/>
        </p:nvSpPr>
        <p:spPr>
          <a:xfrm>
            <a:off x="155997" y="1071227"/>
            <a:ext cx="2008642" cy="473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Прямоугольник 156"/>
          <p:cNvSpPr/>
          <p:nvPr/>
        </p:nvSpPr>
        <p:spPr>
          <a:xfrm>
            <a:off x="-441" y="1295155"/>
            <a:ext cx="2334760" cy="3937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Прямоугольник 157"/>
          <p:cNvSpPr/>
          <p:nvPr/>
        </p:nvSpPr>
        <p:spPr>
          <a:xfrm>
            <a:off x="-441" y="1688855"/>
            <a:ext cx="2334760" cy="393700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TextBox 158"/>
          <p:cNvSpPr txBox="1"/>
          <p:nvPr/>
        </p:nvSpPr>
        <p:spPr>
          <a:xfrm>
            <a:off x="304971" y="1350169"/>
            <a:ext cx="8787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Documents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304971" y="1743526"/>
            <a:ext cx="13708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program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grpSp>
        <p:nvGrpSpPr>
          <p:cNvPr id="20" name="Группа 19"/>
          <p:cNvGrpSpPr/>
          <p:nvPr/>
        </p:nvGrpSpPr>
        <p:grpSpPr>
          <a:xfrm>
            <a:off x="-3361808" y="1743526"/>
            <a:ext cx="2817549" cy="2423647"/>
            <a:chOff x="-3361808" y="1743526"/>
            <a:chExt cx="2817549" cy="2423647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-3162019" y="1743526"/>
              <a:ext cx="2384393" cy="24236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Минус 54"/>
            <p:cNvSpPr/>
            <p:nvPr/>
          </p:nvSpPr>
          <p:spPr>
            <a:xfrm rot="21554740">
              <a:off x="-2012808" y="1819933"/>
              <a:ext cx="1260343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Минус 56"/>
            <p:cNvSpPr/>
            <p:nvPr/>
          </p:nvSpPr>
          <p:spPr>
            <a:xfrm rot="21554740">
              <a:off x="-2005634" y="2078635"/>
              <a:ext cx="1260343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Минус 57"/>
            <p:cNvSpPr/>
            <p:nvPr/>
          </p:nvSpPr>
          <p:spPr>
            <a:xfrm rot="21554740">
              <a:off x="-2009605" y="2312772"/>
              <a:ext cx="1260343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Минус 59"/>
            <p:cNvSpPr/>
            <p:nvPr/>
          </p:nvSpPr>
          <p:spPr>
            <a:xfrm rot="21554740">
              <a:off x="-3350932" y="2608262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Минус 61"/>
            <p:cNvSpPr/>
            <p:nvPr/>
          </p:nvSpPr>
          <p:spPr>
            <a:xfrm rot="21554740">
              <a:off x="-3343758" y="2866964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Минус 63"/>
            <p:cNvSpPr/>
            <p:nvPr/>
          </p:nvSpPr>
          <p:spPr>
            <a:xfrm rot="21554740">
              <a:off x="-3347728" y="3101101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Минус 65"/>
            <p:cNvSpPr/>
            <p:nvPr/>
          </p:nvSpPr>
          <p:spPr>
            <a:xfrm rot="21554740">
              <a:off x="-3361808" y="3351118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7" name="Минус 66"/>
            <p:cNvSpPr/>
            <p:nvPr/>
          </p:nvSpPr>
          <p:spPr>
            <a:xfrm rot="21554740">
              <a:off x="-3354634" y="3609820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8" name="Минус 67"/>
            <p:cNvSpPr/>
            <p:nvPr/>
          </p:nvSpPr>
          <p:spPr>
            <a:xfrm rot="21554740">
              <a:off x="-3358605" y="3843958"/>
              <a:ext cx="2799499" cy="304800"/>
            </a:xfrm>
            <a:prstGeom prst="mathMinus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-2973616" y="1747854"/>
              <a:ext cx="10791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 smtClean="0">
                  <a:latin typeface="Andalus" panose="02020603050405020304" pitchFamily="18" charset="-78"/>
                  <a:cs typeface="Andalus" panose="02020603050405020304" pitchFamily="18" charset="-78"/>
                </a:rPr>
                <a:t>W</a:t>
              </a:r>
              <a:endParaRPr lang="ru-RU" sz="7200" dirty="0">
                <a:latin typeface="+mj-lt"/>
                <a:cs typeface="Andalus" panose="02020603050405020304" pitchFamily="18" charset="-78"/>
              </a:endParaRPr>
            </a:p>
          </p:txBody>
        </p:sp>
      </p:grpSp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74" y="1384517"/>
            <a:ext cx="186502" cy="185219"/>
          </a:xfrm>
          <a:prstGeom prst="rect">
            <a:avLst/>
          </a:prstGeom>
        </p:spPr>
      </p:pic>
      <p:pic>
        <p:nvPicPr>
          <p:cNvPr id="147" name="Рисунок 146"/>
          <p:cNvPicPr>
            <a:picLocks noChangeAspect="1"/>
          </p:cNvPicPr>
          <p:nvPr/>
        </p:nvPicPr>
        <p:blipFill rotWithShape="1">
          <a:blip r:embed="rId5"/>
          <a:srcRect l="1871" t="13460" r="-1871"/>
          <a:stretch/>
        </p:blipFill>
        <p:spPr>
          <a:xfrm rot="10800000" flipH="1" flipV="1">
            <a:off x="3090070" y="994291"/>
            <a:ext cx="5451784" cy="1297651"/>
          </a:xfrm>
          <a:prstGeom prst="rect">
            <a:avLst/>
          </a:prstGeom>
        </p:spPr>
      </p:pic>
      <p:sp>
        <p:nvSpPr>
          <p:cNvPr id="148" name="Прямоугольник 147"/>
          <p:cNvSpPr/>
          <p:nvPr/>
        </p:nvSpPr>
        <p:spPr>
          <a:xfrm>
            <a:off x="2891980" y="2501923"/>
            <a:ext cx="5349234" cy="343520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TextBox 145"/>
          <p:cNvSpPr txBox="1"/>
          <p:nvPr/>
        </p:nvSpPr>
        <p:spPr>
          <a:xfrm>
            <a:off x="3025496" y="3354431"/>
            <a:ext cx="51484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Version: 4.3.7878.46767 (QuakerOSXMsp</a:t>
            </a:r>
            <a:r>
              <a:rPr lang="en-US" sz="20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0</a:t>
            </a:r>
            <a: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_rtm.273833-4649)</a:t>
            </a:r>
            <a:b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</a:br>
            <a: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with </a:t>
            </a:r>
            <a:r>
              <a:rPr lang="en-US" sz="20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QuakerWord</a:t>
            </a:r>
            <a: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technologies</a:t>
            </a:r>
            <a:b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</a:br>
            <a: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Copyright © 2022 </a:t>
            </a:r>
            <a:r>
              <a:rPr lang="en-US" sz="20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QuakerSoft</a:t>
            </a:r>
            <a: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.</a:t>
            </a:r>
            <a:b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</a:br>
            <a: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/>
            </a:r>
            <a:b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</a:br>
            <a: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This product is licensed under the terms of the End</a:t>
            </a:r>
            <a:b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</a:br>
            <a:r>
              <a:rPr lang="en-US" sz="2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User License Agreement.</a:t>
            </a:r>
            <a:endParaRPr lang="ru-RU" sz="2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028327" y="2737183"/>
            <a:ext cx="2833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QuakerWord</a:t>
            </a:r>
            <a:r>
              <a:rPr lang="en-US" sz="28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  XM</a:t>
            </a:r>
            <a:endParaRPr lang="ru-RU" sz="28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5" name="Прямоугольник 144"/>
          <p:cNvSpPr/>
          <p:nvPr/>
        </p:nvSpPr>
        <p:spPr>
          <a:xfrm>
            <a:off x="4802031" y="2673378"/>
            <a:ext cx="516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®</a:t>
            </a:r>
            <a:r>
              <a:rPr lang="en-US" sz="36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endParaRPr lang="ru-RU" sz="36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73" name="Управляющая кнопка: настраиваемая 172">
            <a:hlinkClick r:id="rId7" action="ppaction://hlinksldjump" highlightClick="1"/>
          </p:cNvPr>
          <p:cNvSpPr/>
          <p:nvPr/>
        </p:nvSpPr>
        <p:spPr>
          <a:xfrm>
            <a:off x="-15463" y="1284994"/>
            <a:ext cx="2364530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4" name="Управляющая кнопка: настраиваемая 173">
            <a:hlinkClick r:id="rId8" action="ppaction://hlinksldjump" highlightClick="1"/>
          </p:cNvPr>
          <p:cNvSpPr/>
          <p:nvPr/>
        </p:nvSpPr>
        <p:spPr>
          <a:xfrm>
            <a:off x="-18051" y="1688855"/>
            <a:ext cx="2352369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Управляющая кнопка: настраиваемая 124">
            <a:hlinkClick r:id="rId9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Управляющая кнопка: настраиваемая 130">
            <a:hlinkClick r:id="rId9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TextBox 131"/>
          <p:cNvSpPr txBox="1"/>
          <p:nvPr/>
        </p:nvSpPr>
        <p:spPr>
          <a:xfrm>
            <a:off x="5525864" y="32370"/>
            <a:ext cx="1226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QuakerWord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35" name="Прямоугольник 134"/>
          <p:cNvSpPr/>
          <p:nvPr/>
        </p:nvSpPr>
        <p:spPr>
          <a:xfrm>
            <a:off x="54344" y="61654"/>
            <a:ext cx="208892" cy="21340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6" name="Рисунок 135"/>
          <p:cNvPicPr>
            <a:picLocks noChangeAspect="1"/>
          </p:cNvPicPr>
          <p:nvPr/>
        </p:nvPicPr>
        <p:blipFill rotWithShape="1">
          <a:blip r:embed="rId5"/>
          <a:srcRect r="82045" b="31572"/>
          <a:stretch/>
        </p:blipFill>
        <p:spPr>
          <a:xfrm rot="10800000" flipH="1" flipV="1">
            <a:off x="76168" y="68582"/>
            <a:ext cx="159657" cy="167361"/>
          </a:xfrm>
          <a:prstGeom prst="rect">
            <a:avLst/>
          </a:prstGeom>
        </p:spPr>
      </p:pic>
      <p:sp>
        <p:nvSpPr>
          <p:cNvPr id="137" name="Прямоугольник 136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TextBox 137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40" name="Рисунок 1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67" y="1700890"/>
            <a:ext cx="310923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6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350604"/>
            <a:ext cx="12192000" cy="59809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2" name="Дуга 131"/>
          <p:cNvSpPr/>
          <p:nvPr/>
        </p:nvSpPr>
        <p:spPr>
          <a:xfrm rot="16200000">
            <a:off x="270197" y="-1254515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Дуга 124"/>
          <p:cNvSpPr/>
          <p:nvPr/>
        </p:nvSpPr>
        <p:spPr>
          <a:xfrm rot="15712929">
            <a:off x="713089" y="-1096192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Дуга 178"/>
          <p:cNvSpPr/>
          <p:nvPr/>
        </p:nvSpPr>
        <p:spPr>
          <a:xfrm rot="4560035">
            <a:off x="6820604" y="890899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8" name="Дуга 177"/>
          <p:cNvSpPr/>
          <p:nvPr/>
        </p:nvSpPr>
        <p:spPr>
          <a:xfrm rot="4560035">
            <a:off x="6341151" y="587120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4275923" y="5313104"/>
            <a:ext cx="3497289" cy="347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/>
          <p:cNvSpPr/>
          <p:nvPr/>
        </p:nvSpPr>
        <p:spPr>
          <a:xfrm rot="5400000">
            <a:off x="17822084" y="-2535944"/>
            <a:ext cx="1023597" cy="25993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/>
          <p:cNvSpPr/>
          <p:nvPr/>
        </p:nvSpPr>
        <p:spPr>
          <a:xfrm rot="5400000">
            <a:off x="15650170" y="-435815"/>
            <a:ext cx="2691523" cy="7312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Дуга 129"/>
          <p:cNvSpPr/>
          <p:nvPr/>
        </p:nvSpPr>
        <p:spPr>
          <a:xfrm rot="16200000">
            <a:off x="16645294" y="-2014645"/>
            <a:ext cx="2360605" cy="2728045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 rot="497821">
            <a:off x="17197379" y="-944607"/>
            <a:ext cx="2744631" cy="2976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 rot="5400000">
            <a:off x="-7322191" y="-1648631"/>
            <a:ext cx="2738464" cy="9733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 rot="5400000">
            <a:off x="-5073525" y="-3707558"/>
            <a:ext cx="713556" cy="2554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-6450743" y="195657"/>
            <a:ext cx="582518" cy="2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Прямоугольник 89"/>
          <p:cNvSpPr/>
          <p:nvPr/>
        </p:nvSpPr>
        <p:spPr>
          <a:xfrm>
            <a:off x="-3448286" y="-2785361"/>
            <a:ext cx="263615" cy="8385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 flipV="1">
            <a:off x="-6714548" y="-1726152"/>
            <a:ext cx="281492" cy="2201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-5234274" y="-3024049"/>
            <a:ext cx="2045613" cy="2558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Дуга 86"/>
          <p:cNvSpPr/>
          <p:nvPr/>
        </p:nvSpPr>
        <p:spPr>
          <a:xfrm rot="16200000">
            <a:off x="-6435476" y="-3041044"/>
            <a:ext cx="2430124" cy="2726286"/>
          </a:xfrm>
          <a:prstGeom prst="arc">
            <a:avLst>
              <a:gd name="adj1" fmla="val 16300954"/>
              <a:gd name="adj2" fmla="val 0"/>
            </a:avLst>
          </a:prstGeom>
          <a:ln w="2667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 flipV="1">
            <a:off x="-3632098" y="6133260"/>
            <a:ext cx="391652" cy="2387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 flipV="1">
            <a:off x="-3240446" y="6133259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Минус 54"/>
          <p:cNvSpPr/>
          <p:nvPr/>
        </p:nvSpPr>
        <p:spPr>
          <a:xfrm rot="395769">
            <a:off x="-2107122" y="6506396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Минус 56"/>
          <p:cNvSpPr/>
          <p:nvPr/>
        </p:nvSpPr>
        <p:spPr>
          <a:xfrm rot="395769">
            <a:off x="-2133105" y="6763890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Минус 57"/>
          <p:cNvSpPr/>
          <p:nvPr/>
        </p:nvSpPr>
        <p:spPr>
          <a:xfrm rot="395769">
            <a:off x="-2166998" y="6995595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Минус 59"/>
          <p:cNvSpPr/>
          <p:nvPr/>
        </p:nvSpPr>
        <p:spPr>
          <a:xfrm rot="395769">
            <a:off x="-3541431" y="7215508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Минус 61"/>
          <p:cNvSpPr/>
          <p:nvPr/>
        </p:nvSpPr>
        <p:spPr>
          <a:xfrm rot="395769">
            <a:off x="-3567414" y="7473002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Минус 63"/>
          <p:cNvSpPr/>
          <p:nvPr/>
        </p:nvSpPr>
        <p:spPr>
          <a:xfrm rot="395769">
            <a:off x="-3601307" y="7704707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Минус 65"/>
          <p:cNvSpPr/>
          <p:nvPr/>
        </p:nvSpPr>
        <p:spPr>
          <a:xfrm rot="395769">
            <a:off x="-3647258" y="7950868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Минус 66"/>
          <p:cNvSpPr/>
          <p:nvPr/>
        </p:nvSpPr>
        <p:spPr>
          <a:xfrm rot="395769">
            <a:off x="-3673241" y="8208362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Минус 67"/>
          <p:cNvSpPr/>
          <p:nvPr/>
        </p:nvSpPr>
        <p:spPr>
          <a:xfrm rot="395769">
            <a:off x="-3707134" y="8440067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Дуга 74"/>
          <p:cNvSpPr/>
          <p:nvPr/>
        </p:nvSpPr>
        <p:spPr>
          <a:xfrm rot="16200000">
            <a:off x="-4439787" y="4551751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BFBF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/>
          <p:cNvSpPr/>
          <p:nvPr/>
        </p:nvSpPr>
        <p:spPr>
          <a:xfrm flipV="1">
            <a:off x="-4291028" y="6437673"/>
            <a:ext cx="281492" cy="236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Прямоугольник 70"/>
          <p:cNvSpPr/>
          <p:nvPr/>
        </p:nvSpPr>
        <p:spPr>
          <a:xfrm>
            <a:off x="-2981506" y="5313104"/>
            <a:ext cx="2045613" cy="255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/>
          <p:cNvSpPr/>
          <p:nvPr/>
        </p:nvSpPr>
        <p:spPr>
          <a:xfrm>
            <a:off x="-1025295" y="5280279"/>
            <a:ext cx="263615" cy="324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4051956" y="8520865"/>
            <a:ext cx="3291409" cy="284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14" name="AutoShape 14" descr="Clipboard paste task icon - Common Toolbar">
            <a:extLst>
              <a:ext uri="{FF2B5EF4-FFF2-40B4-BE49-F238E27FC236}">
                <a16:creationId xmlns:a16="http://schemas.microsoft.com/office/drawing/2014/main" id="{CA3D70C0-41DC-49DE-BF9C-B9CF57B57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4167" y="282149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: Top Corners Rounded 48">
            <a:extLst>
              <a:ext uri="{FF2B5EF4-FFF2-40B4-BE49-F238E27FC236}">
                <a16:creationId xmlns:a16="http://schemas.microsoft.com/office/drawing/2014/main" id="{FEB968F7-619E-4D41-A2C8-7E88B1BD92EC}"/>
              </a:ext>
            </a:extLst>
          </p:cNvPr>
          <p:cNvSpPr/>
          <p:nvPr/>
        </p:nvSpPr>
        <p:spPr>
          <a:xfrm>
            <a:off x="3983323" y="915627"/>
            <a:ext cx="4250331" cy="4980031"/>
          </a:xfrm>
          <a:prstGeom prst="round2SameRect">
            <a:avLst>
              <a:gd name="adj1" fmla="val 160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 flipV="1">
            <a:off x="-3192776" y="-3036152"/>
            <a:ext cx="8231" cy="1042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-6716047" y="475554"/>
            <a:ext cx="794182" cy="8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-6716047" y="-1845025"/>
            <a:ext cx="0" cy="2328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>
            <a:off x="-5427189" y="-3026136"/>
            <a:ext cx="2257868" cy="22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0" name="Дуга 2059"/>
          <p:cNvSpPr/>
          <p:nvPr/>
        </p:nvSpPr>
        <p:spPr>
          <a:xfrm rot="16200000">
            <a:off x="-6552510" y="-3154962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V="1">
            <a:off x="-6447633" y="202422"/>
            <a:ext cx="571498" cy="1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-6447633" y="-1883628"/>
            <a:ext cx="0" cy="208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flipV="1">
            <a:off x="-3444234" y="-2762845"/>
            <a:ext cx="0" cy="7239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H="1" flipV="1">
            <a:off x="-5346392" y="-2779076"/>
            <a:ext cx="1902158" cy="2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Дуга 64"/>
          <p:cNvSpPr/>
          <p:nvPr/>
        </p:nvSpPr>
        <p:spPr>
          <a:xfrm rot="16200000">
            <a:off x="-6275228" y="-2941498"/>
            <a:ext cx="2083191" cy="2433044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 flipH="1" flipV="1">
            <a:off x="-778635" y="5285150"/>
            <a:ext cx="18088" cy="3519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-4301907" y="6476276"/>
            <a:ext cx="0" cy="2328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H="1">
            <a:off x="-3013049" y="5295165"/>
            <a:ext cx="2257868" cy="22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Дуга 47"/>
          <p:cNvSpPr/>
          <p:nvPr/>
        </p:nvSpPr>
        <p:spPr>
          <a:xfrm rot="16200000">
            <a:off x="-4138370" y="5166339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>
            <a:off x="-4033493" y="6437673"/>
            <a:ext cx="0" cy="208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V="1">
            <a:off x="-1047049" y="5558456"/>
            <a:ext cx="16955" cy="2962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flipH="1" flipV="1">
            <a:off x="-2932252" y="5542225"/>
            <a:ext cx="1902158" cy="2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Дуга 53"/>
          <p:cNvSpPr/>
          <p:nvPr/>
        </p:nvSpPr>
        <p:spPr>
          <a:xfrm rot="16200000">
            <a:off x="-3861088" y="5379803"/>
            <a:ext cx="2083191" cy="2433044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 flipV="1">
            <a:off x="-4301907" y="8786842"/>
            <a:ext cx="3546726" cy="10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flipV="1">
            <a:off x="-4033493" y="8520865"/>
            <a:ext cx="2986444" cy="3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-3494471" y="6123244"/>
            <a:ext cx="1472689" cy="1189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990600">
              <a:schemeClr val="bg1">
                <a:alpha val="7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4" name="Рисунок 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87783" y="5503617"/>
            <a:ext cx="1991587" cy="1991587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 rot="497821">
            <a:off x="-5641065" y="-2158908"/>
            <a:ext cx="2800660" cy="2976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V="1">
            <a:off x="-5921865" y="-2338517"/>
            <a:ext cx="494676" cy="2818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V="1">
            <a:off x="-3099597" y="-2005672"/>
            <a:ext cx="135228" cy="2762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 flipV="1">
            <a:off x="-5427189" y="-2338518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0" name="Минус 2069"/>
          <p:cNvSpPr/>
          <p:nvPr/>
        </p:nvSpPr>
        <p:spPr>
          <a:xfrm rot="395769">
            <a:off x="-4293865" y="-1965381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Минус 68"/>
          <p:cNvSpPr/>
          <p:nvPr/>
        </p:nvSpPr>
        <p:spPr>
          <a:xfrm rot="395769">
            <a:off x="-4319848" y="-1707887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Минус 76"/>
          <p:cNvSpPr/>
          <p:nvPr/>
        </p:nvSpPr>
        <p:spPr>
          <a:xfrm rot="395769">
            <a:off x="-4353741" y="-1476182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Минус 77"/>
          <p:cNvSpPr/>
          <p:nvPr/>
        </p:nvSpPr>
        <p:spPr>
          <a:xfrm rot="395769">
            <a:off x="-5728174" y="-125626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Минус 78"/>
          <p:cNvSpPr/>
          <p:nvPr/>
        </p:nvSpPr>
        <p:spPr>
          <a:xfrm rot="395769">
            <a:off x="-5754157" y="-99877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Минус 79"/>
          <p:cNvSpPr/>
          <p:nvPr/>
        </p:nvSpPr>
        <p:spPr>
          <a:xfrm rot="395769">
            <a:off x="-5788050" y="-76707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Минус 80"/>
          <p:cNvSpPr/>
          <p:nvPr/>
        </p:nvSpPr>
        <p:spPr>
          <a:xfrm rot="395769">
            <a:off x="-5834001" y="-52090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Минус 81"/>
          <p:cNvSpPr/>
          <p:nvPr/>
        </p:nvSpPr>
        <p:spPr>
          <a:xfrm rot="395769">
            <a:off x="-5859984" y="-26341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Минус 82"/>
          <p:cNvSpPr/>
          <p:nvPr/>
        </p:nvSpPr>
        <p:spPr>
          <a:xfrm rot="395769">
            <a:off x="-5893877" y="-3171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 rot="434514">
            <a:off x="-5387579" y="-2271115"/>
            <a:ext cx="1178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</a:t>
            </a:r>
            <a:endParaRPr lang="ru-RU" sz="8000" dirty="0">
              <a:latin typeface="+mj-lt"/>
              <a:cs typeface="Andalus" panose="02020603050405020304" pitchFamily="18" charset="-78"/>
            </a:endParaRPr>
          </a:p>
        </p:txBody>
      </p:sp>
      <p:sp>
        <p:nvSpPr>
          <p:cNvPr id="25" name="Прямоугольник 24"/>
          <p:cNvSpPr/>
          <p:nvPr/>
        </p:nvSpPr>
        <p:spPr>
          <a:xfrm rot="487388">
            <a:off x="-3518139" y="-2050326"/>
            <a:ext cx="340593" cy="16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 rot="5928753">
            <a:off x="-5981728" y="270202"/>
            <a:ext cx="340593" cy="16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H="1" flipV="1">
            <a:off x="-5921865" y="479634"/>
            <a:ext cx="2822268" cy="2772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Прямоугольник 95"/>
          <p:cNvSpPr/>
          <p:nvPr/>
        </p:nvSpPr>
        <p:spPr>
          <a:xfrm rot="611947" flipH="1">
            <a:off x="-5638390" y="-2343067"/>
            <a:ext cx="165104" cy="2553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Прямая соединительная линия 97"/>
          <p:cNvCxnSpPr/>
          <p:nvPr/>
        </p:nvCxnSpPr>
        <p:spPr>
          <a:xfrm flipV="1">
            <a:off x="17034215" y="-1118307"/>
            <a:ext cx="391652" cy="2387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/>
          <p:nvPr/>
        </p:nvCxnSpPr>
        <p:spPr>
          <a:xfrm flipH="1" flipV="1">
            <a:off x="17425867" y="-1118308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Минус 99"/>
          <p:cNvSpPr/>
          <p:nvPr/>
        </p:nvSpPr>
        <p:spPr>
          <a:xfrm rot="395769">
            <a:off x="18559191" y="-745171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Минус 100"/>
          <p:cNvSpPr/>
          <p:nvPr/>
        </p:nvSpPr>
        <p:spPr>
          <a:xfrm rot="395769">
            <a:off x="18533208" y="-487677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Минус 101"/>
          <p:cNvSpPr/>
          <p:nvPr/>
        </p:nvSpPr>
        <p:spPr>
          <a:xfrm rot="395769">
            <a:off x="18499315" y="-255972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Минус 102"/>
          <p:cNvSpPr/>
          <p:nvPr/>
        </p:nvSpPr>
        <p:spPr>
          <a:xfrm rot="395769">
            <a:off x="17124882" y="-3605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Минус 103"/>
          <p:cNvSpPr/>
          <p:nvPr/>
        </p:nvSpPr>
        <p:spPr>
          <a:xfrm rot="395769">
            <a:off x="17098899" y="22143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Минус 104"/>
          <p:cNvSpPr/>
          <p:nvPr/>
        </p:nvSpPr>
        <p:spPr>
          <a:xfrm rot="395769">
            <a:off x="17065006" y="45314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Минус 105"/>
          <p:cNvSpPr/>
          <p:nvPr/>
        </p:nvSpPr>
        <p:spPr>
          <a:xfrm rot="395769">
            <a:off x="17019055" y="699301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Минус 106"/>
          <p:cNvSpPr/>
          <p:nvPr/>
        </p:nvSpPr>
        <p:spPr>
          <a:xfrm rot="395769">
            <a:off x="16993072" y="95679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Минус 107"/>
          <p:cNvSpPr/>
          <p:nvPr/>
        </p:nvSpPr>
        <p:spPr>
          <a:xfrm rot="395769">
            <a:off x="16959179" y="118850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Дуга 108"/>
          <p:cNvSpPr/>
          <p:nvPr/>
        </p:nvSpPr>
        <p:spPr>
          <a:xfrm rot="16200000">
            <a:off x="16662811" y="-1977155"/>
            <a:ext cx="2360605" cy="2728045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 flipV="1">
            <a:off x="16375285" y="-813894"/>
            <a:ext cx="281492" cy="236734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17684807" y="-1938463"/>
            <a:ext cx="2045613" cy="25587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19641018" y="-1971288"/>
            <a:ext cx="263615" cy="3240585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16614357" y="1269298"/>
            <a:ext cx="3291409" cy="28415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4" name="Прямая соединительная линия 113"/>
          <p:cNvCxnSpPr/>
          <p:nvPr/>
        </p:nvCxnSpPr>
        <p:spPr>
          <a:xfrm flipH="1" flipV="1">
            <a:off x="19887678" y="-1966417"/>
            <a:ext cx="18088" cy="3519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/>
          <p:cNvCxnSpPr/>
          <p:nvPr/>
        </p:nvCxnSpPr>
        <p:spPr>
          <a:xfrm>
            <a:off x="16364406" y="-775291"/>
            <a:ext cx="0" cy="2328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/>
          <p:cNvCxnSpPr/>
          <p:nvPr/>
        </p:nvCxnSpPr>
        <p:spPr>
          <a:xfrm flipH="1">
            <a:off x="17653264" y="-1956402"/>
            <a:ext cx="2257868" cy="22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Дуга 116"/>
          <p:cNvSpPr/>
          <p:nvPr/>
        </p:nvSpPr>
        <p:spPr>
          <a:xfrm rot="16200000">
            <a:off x="16527943" y="-2085228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>
            <a:off x="16632820" y="-813894"/>
            <a:ext cx="0" cy="208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 flipV="1">
            <a:off x="19619264" y="-1693111"/>
            <a:ext cx="16955" cy="2962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/>
          <p:cNvCxnSpPr/>
          <p:nvPr/>
        </p:nvCxnSpPr>
        <p:spPr>
          <a:xfrm flipH="1" flipV="1">
            <a:off x="17734061" y="-1709342"/>
            <a:ext cx="1902158" cy="2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Дуга 120"/>
          <p:cNvSpPr/>
          <p:nvPr/>
        </p:nvSpPr>
        <p:spPr>
          <a:xfrm rot="16200000">
            <a:off x="16805225" y="-1871764"/>
            <a:ext cx="2083191" cy="2433044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2" name="Прямая соединительная линия 121"/>
          <p:cNvCxnSpPr/>
          <p:nvPr/>
        </p:nvCxnSpPr>
        <p:spPr>
          <a:xfrm flipV="1">
            <a:off x="16364406" y="1535275"/>
            <a:ext cx="3546726" cy="10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/>
          <p:nvPr/>
        </p:nvCxnSpPr>
        <p:spPr>
          <a:xfrm flipV="1">
            <a:off x="16632820" y="1269298"/>
            <a:ext cx="2986444" cy="3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Прямоугольник 123"/>
          <p:cNvSpPr/>
          <p:nvPr/>
        </p:nvSpPr>
        <p:spPr>
          <a:xfrm rot="20283954">
            <a:off x="17028740" y="-1229881"/>
            <a:ext cx="1472689" cy="927404"/>
          </a:xfrm>
          <a:prstGeom prst="rect">
            <a:avLst/>
          </a:prstGeom>
          <a:solidFill>
            <a:schemeClr val="accent5">
              <a:lumMod val="20000"/>
              <a:lumOff val="80000"/>
              <a:alpha val="1000"/>
            </a:schemeClr>
          </a:solidFill>
          <a:ln>
            <a:noFill/>
          </a:ln>
          <a:effectLst>
            <a:glow rad="2286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TextBox 125"/>
          <p:cNvSpPr txBox="1"/>
          <p:nvPr/>
        </p:nvSpPr>
        <p:spPr>
          <a:xfrm>
            <a:off x="16854900" y="-1488277"/>
            <a:ext cx="1605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accent1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</a:t>
            </a:r>
            <a:endParaRPr lang="ru-RU" sz="11500" b="1" dirty="0">
              <a:solidFill>
                <a:schemeClr val="accent1">
                  <a:lumMod val="75000"/>
                </a:schemeClr>
              </a:solidFill>
              <a:latin typeface="+mj-lt"/>
              <a:cs typeface="Andalus" panose="02020603050405020304" pitchFamily="18" charset="-78"/>
            </a:endParaRPr>
          </a:p>
        </p:txBody>
      </p:sp>
      <p:sp>
        <p:nvSpPr>
          <p:cNvPr id="131" name="Дуга 130"/>
          <p:cNvSpPr/>
          <p:nvPr/>
        </p:nvSpPr>
        <p:spPr>
          <a:xfrm rot="16200000">
            <a:off x="-3880028" y="5397886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Дуга 135"/>
          <p:cNvSpPr/>
          <p:nvPr/>
        </p:nvSpPr>
        <p:spPr>
          <a:xfrm rot="16200000">
            <a:off x="-3926430" y="5431645"/>
            <a:ext cx="2552294" cy="2773166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Дуга 137"/>
          <p:cNvSpPr/>
          <p:nvPr/>
        </p:nvSpPr>
        <p:spPr>
          <a:xfrm rot="16200000">
            <a:off x="-4070614" y="4847098"/>
            <a:ext cx="2471783" cy="3142046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BFBF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Дуга 138"/>
          <p:cNvSpPr/>
          <p:nvPr/>
        </p:nvSpPr>
        <p:spPr>
          <a:xfrm rot="16200000">
            <a:off x="-4224949" y="4688042"/>
            <a:ext cx="2471783" cy="3142046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BFBF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Дуга 139"/>
          <p:cNvSpPr/>
          <p:nvPr/>
        </p:nvSpPr>
        <p:spPr>
          <a:xfrm rot="16200000">
            <a:off x="-4284847" y="4617722"/>
            <a:ext cx="2471783" cy="3142046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BFBF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54" y="5792572"/>
            <a:ext cx="1540786" cy="409135"/>
          </a:xfrm>
          <a:prstGeom prst="rect">
            <a:avLst/>
          </a:prstGeom>
        </p:spPr>
      </p:pic>
      <p:pic>
        <p:nvPicPr>
          <p:cNvPr id="134" name="Рисунок 13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08854">
            <a:off x="328335" y="704390"/>
            <a:ext cx="396274" cy="396274"/>
          </a:xfrm>
          <a:prstGeom prst="rect">
            <a:avLst/>
          </a:prstGeom>
        </p:spPr>
      </p:pic>
      <p:sp>
        <p:nvSpPr>
          <p:cNvPr id="133" name="Управляющая кнопка: настраиваемая 132">
            <a:hlinkClick r:id="rId12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Управляющая кнопка: настраиваемая 134">
            <a:hlinkClick r:id="rId12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TextBox 136"/>
          <p:cNvSpPr txBox="1"/>
          <p:nvPr/>
        </p:nvSpPr>
        <p:spPr>
          <a:xfrm>
            <a:off x="5525864" y="32370"/>
            <a:ext cx="1226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QuakerWord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1" name="Прямоугольник 140"/>
          <p:cNvSpPr/>
          <p:nvPr/>
        </p:nvSpPr>
        <p:spPr>
          <a:xfrm>
            <a:off x="54344" y="61654"/>
            <a:ext cx="208892" cy="21340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2" name="Рисунок 141"/>
          <p:cNvPicPr>
            <a:picLocks noChangeAspect="1"/>
          </p:cNvPicPr>
          <p:nvPr/>
        </p:nvPicPr>
        <p:blipFill rotWithShape="1">
          <a:blip r:embed="rId8"/>
          <a:srcRect r="82045" b="31572"/>
          <a:stretch/>
        </p:blipFill>
        <p:spPr>
          <a:xfrm rot="10800000" flipH="1" flipV="1">
            <a:off x="76168" y="68582"/>
            <a:ext cx="159657" cy="167361"/>
          </a:xfrm>
          <a:prstGeom prst="rect">
            <a:avLst/>
          </a:prstGeom>
        </p:spPr>
      </p:pic>
      <p:sp>
        <p:nvSpPr>
          <p:cNvPr id="143" name="Прямоугольник 142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TextBox 143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165" name="TextBox1" r:id="rId2" imgW="3962520" imgH="4724280"/>
        </mc:Choice>
        <mc:Fallback>
          <p:control name="TextBox1" r:id="rId2" imgW="3962520" imgH="4724280">
            <p:pic>
              <p:nvPicPr>
                <p:cNvPr id="16" name="TextBox1">
                  <a:extLst>
                    <a:ext uri="{FF2B5EF4-FFF2-40B4-BE49-F238E27FC236}">
                      <a16:creationId xmlns:a16="http://schemas.microsoft.com/office/drawing/2014/main" id="{ED7E8CFE-63B3-488F-BC8A-A538D8D023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02799" y="994352"/>
                  <a:ext cx="3960959" cy="472672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6222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350604"/>
            <a:ext cx="12192000" cy="59809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2" name="Дуга 131"/>
          <p:cNvSpPr/>
          <p:nvPr/>
        </p:nvSpPr>
        <p:spPr>
          <a:xfrm rot="16200000">
            <a:off x="270197" y="-1254515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Дуга 124"/>
          <p:cNvSpPr/>
          <p:nvPr/>
        </p:nvSpPr>
        <p:spPr>
          <a:xfrm rot="15712929">
            <a:off x="713089" y="-1096192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Дуга 178"/>
          <p:cNvSpPr/>
          <p:nvPr/>
        </p:nvSpPr>
        <p:spPr>
          <a:xfrm rot="4560035">
            <a:off x="6820604" y="890899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8" name="Дуга 177"/>
          <p:cNvSpPr/>
          <p:nvPr/>
        </p:nvSpPr>
        <p:spPr>
          <a:xfrm rot="4560035">
            <a:off x="6341151" y="587120"/>
            <a:ext cx="5200483" cy="7303727"/>
          </a:xfrm>
          <a:prstGeom prst="arc">
            <a:avLst>
              <a:gd name="adj1" fmla="val 16300954"/>
              <a:gd name="adj2" fmla="val 0"/>
            </a:avLst>
          </a:prstGeom>
          <a:ln w="6350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-4275923" y="5313104"/>
            <a:ext cx="3497289" cy="34737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Прямоугольник 127"/>
          <p:cNvSpPr/>
          <p:nvPr/>
        </p:nvSpPr>
        <p:spPr>
          <a:xfrm rot="5400000">
            <a:off x="17822084" y="-2535944"/>
            <a:ext cx="1023597" cy="25993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Прямоугольник 128"/>
          <p:cNvSpPr/>
          <p:nvPr/>
        </p:nvSpPr>
        <p:spPr>
          <a:xfrm rot="5400000">
            <a:off x="15650170" y="-435815"/>
            <a:ext cx="2691523" cy="7312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Дуга 129"/>
          <p:cNvSpPr/>
          <p:nvPr/>
        </p:nvSpPr>
        <p:spPr>
          <a:xfrm rot="16200000">
            <a:off x="16645294" y="-2014645"/>
            <a:ext cx="2360605" cy="2728045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 rot="497821">
            <a:off x="17197379" y="-944607"/>
            <a:ext cx="2744631" cy="2976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 rot="5400000">
            <a:off x="-7322191" y="-1648631"/>
            <a:ext cx="2738464" cy="9733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 rot="5400000">
            <a:off x="-5073525" y="-3707558"/>
            <a:ext cx="713556" cy="25544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-6450743" y="195657"/>
            <a:ext cx="582518" cy="2841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Прямоугольник 89"/>
          <p:cNvSpPr/>
          <p:nvPr/>
        </p:nvSpPr>
        <p:spPr>
          <a:xfrm>
            <a:off x="-3448286" y="-2785361"/>
            <a:ext cx="263615" cy="8385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 flipV="1">
            <a:off x="-6714548" y="-1726152"/>
            <a:ext cx="281492" cy="2201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-5234274" y="-3024049"/>
            <a:ext cx="2045613" cy="2558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Дуга 86"/>
          <p:cNvSpPr/>
          <p:nvPr/>
        </p:nvSpPr>
        <p:spPr>
          <a:xfrm rot="16200000">
            <a:off x="-6435476" y="-3041044"/>
            <a:ext cx="2430124" cy="2726286"/>
          </a:xfrm>
          <a:prstGeom prst="arc">
            <a:avLst>
              <a:gd name="adj1" fmla="val 16300954"/>
              <a:gd name="adj2" fmla="val 0"/>
            </a:avLst>
          </a:prstGeom>
          <a:ln w="266700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 flipV="1">
            <a:off x="-3632098" y="6133260"/>
            <a:ext cx="391652" cy="2387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H="1" flipV="1">
            <a:off x="-3240446" y="6133259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Минус 54"/>
          <p:cNvSpPr/>
          <p:nvPr/>
        </p:nvSpPr>
        <p:spPr>
          <a:xfrm rot="395769">
            <a:off x="-2107122" y="6506396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Минус 56"/>
          <p:cNvSpPr/>
          <p:nvPr/>
        </p:nvSpPr>
        <p:spPr>
          <a:xfrm rot="395769">
            <a:off x="-2133105" y="6763890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Минус 57"/>
          <p:cNvSpPr/>
          <p:nvPr/>
        </p:nvSpPr>
        <p:spPr>
          <a:xfrm rot="395769">
            <a:off x="-2166998" y="6995595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Минус 59"/>
          <p:cNvSpPr/>
          <p:nvPr/>
        </p:nvSpPr>
        <p:spPr>
          <a:xfrm rot="395769">
            <a:off x="-3541431" y="7215508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Минус 61"/>
          <p:cNvSpPr/>
          <p:nvPr/>
        </p:nvSpPr>
        <p:spPr>
          <a:xfrm rot="395769">
            <a:off x="-3567414" y="7473002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Минус 63"/>
          <p:cNvSpPr/>
          <p:nvPr/>
        </p:nvSpPr>
        <p:spPr>
          <a:xfrm rot="395769">
            <a:off x="-3601307" y="7704707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Минус 65"/>
          <p:cNvSpPr/>
          <p:nvPr/>
        </p:nvSpPr>
        <p:spPr>
          <a:xfrm rot="395769">
            <a:off x="-3647258" y="7950868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Минус 66"/>
          <p:cNvSpPr/>
          <p:nvPr/>
        </p:nvSpPr>
        <p:spPr>
          <a:xfrm rot="395769">
            <a:off x="-3673241" y="8208362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Минус 67"/>
          <p:cNvSpPr/>
          <p:nvPr/>
        </p:nvSpPr>
        <p:spPr>
          <a:xfrm rot="395769">
            <a:off x="-3707134" y="8440067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Дуга 74"/>
          <p:cNvSpPr/>
          <p:nvPr/>
        </p:nvSpPr>
        <p:spPr>
          <a:xfrm rot="16200000">
            <a:off x="-4439787" y="4551751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BFBF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/>
          <p:cNvSpPr/>
          <p:nvPr/>
        </p:nvSpPr>
        <p:spPr>
          <a:xfrm flipV="1">
            <a:off x="-4291028" y="6437673"/>
            <a:ext cx="281492" cy="236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Прямоугольник 70"/>
          <p:cNvSpPr/>
          <p:nvPr/>
        </p:nvSpPr>
        <p:spPr>
          <a:xfrm>
            <a:off x="-2981506" y="5313104"/>
            <a:ext cx="2045613" cy="255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/>
          <p:cNvSpPr/>
          <p:nvPr/>
        </p:nvSpPr>
        <p:spPr>
          <a:xfrm>
            <a:off x="-1025295" y="5280279"/>
            <a:ext cx="263615" cy="324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4051956" y="8520865"/>
            <a:ext cx="3291409" cy="284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14" name="AutoShape 14" descr="Clipboard paste task icon - Common Toolbar">
            <a:extLst>
              <a:ext uri="{FF2B5EF4-FFF2-40B4-BE49-F238E27FC236}">
                <a16:creationId xmlns:a16="http://schemas.microsoft.com/office/drawing/2014/main" id="{CA3D70C0-41DC-49DE-BF9C-B9CF57B572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4167" y="282149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: Top Corners Rounded 48">
            <a:extLst>
              <a:ext uri="{FF2B5EF4-FFF2-40B4-BE49-F238E27FC236}">
                <a16:creationId xmlns:a16="http://schemas.microsoft.com/office/drawing/2014/main" id="{FEB968F7-619E-4D41-A2C8-7E88B1BD92EC}"/>
              </a:ext>
            </a:extLst>
          </p:cNvPr>
          <p:cNvSpPr/>
          <p:nvPr/>
        </p:nvSpPr>
        <p:spPr>
          <a:xfrm>
            <a:off x="3983323" y="915627"/>
            <a:ext cx="4250331" cy="4980031"/>
          </a:xfrm>
          <a:prstGeom prst="round2SameRect">
            <a:avLst>
              <a:gd name="adj1" fmla="val 160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flipH="1" flipV="1">
            <a:off x="-3192776" y="-3036152"/>
            <a:ext cx="8231" cy="10425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-6716047" y="475554"/>
            <a:ext cx="794182" cy="81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-6716047" y="-1845025"/>
            <a:ext cx="0" cy="2328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>
            <a:off x="-5427189" y="-3026136"/>
            <a:ext cx="2257868" cy="22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0" name="Дуга 2059"/>
          <p:cNvSpPr/>
          <p:nvPr/>
        </p:nvSpPr>
        <p:spPr>
          <a:xfrm rot="16200000">
            <a:off x="-6552510" y="-3154962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V="1">
            <a:off x="-6447633" y="202422"/>
            <a:ext cx="571498" cy="1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-6447633" y="-1883628"/>
            <a:ext cx="0" cy="208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flipV="1">
            <a:off x="-3444234" y="-2762845"/>
            <a:ext cx="0" cy="7239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H="1" flipV="1">
            <a:off x="-5346392" y="-2779076"/>
            <a:ext cx="1902158" cy="2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Дуга 64"/>
          <p:cNvSpPr/>
          <p:nvPr/>
        </p:nvSpPr>
        <p:spPr>
          <a:xfrm rot="16200000">
            <a:off x="-6275228" y="-2941498"/>
            <a:ext cx="2083191" cy="2433044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 flipH="1" flipV="1">
            <a:off x="-778635" y="5285150"/>
            <a:ext cx="18088" cy="3519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-4301907" y="6476276"/>
            <a:ext cx="0" cy="2328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flipH="1">
            <a:off x="-3013049" y="5295165"/>
            <a:ext cx="2257868" cy="22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Дуга 47"/>
          <p:cNvSpPr/>
          <p:nvPr/>
        </p:nvSpPr>
        <p:spPr>
          <a:xfrm rot="16200000">
            <a:off x="-4138370" y="5166339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>
            <a:off x="-4033493" y="6437673"/>
            <a:ext cx="0" cy="208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V="1">
            <a:off x="-1047049" y="5558456"/>
            <a:ext cx="16955" cy="2962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flipH="1" flipV="1">
            <a:off x="-2932252" y="5542225"/>
            <a:ext cx="1902158" cy="2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Дуга 53"/>
          <p:cNvSpPr/>
          <p:nvPr/>
        </p:nvSpPr>
        <p:spPr>
          <a:xfrm rot="16200000">
            <a:off x="-3861088" y="5379803"/>
            <a:ext cx="2083191" cy="2433044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 flipV="1">
            <a:off x="-4301907" y="8786842"/>
            <a:ext cx="3546726" cy="10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flipV="1">
            <a:off x="-4033493" y="8520865"/>
            <a:ext cx="2986444" cy="3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-3494471" y="6123244"/>
            <a:ext cx="1472689" cy="1189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990600">
              <a:schemeClr val="bg1">
                <a:alpha val="7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4" name="Рисунок 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87783" y="5503617"/>
            <a:ext cx="1991587" cy="1991587"/>
          </a:xfrm>
          <a:prstGeom prst="rect">
            <a:avLst/>
          </a:prstGeom>
        </p:spPr>
      </p:pic>
      <p:sp>
        <p:nvSpPr>
          <p:cNvPr id="28" name="Прямоугольник 27"/>
          <p:cNvSpPr/>
          <p:nvPr/>
        </p:nvSpPr>
        <p:spPr>
          <a:xfrm rot="497821">
            <a:off x="-5641065" y="-2158908"/>
            <a:ext cx="2800660" cy="2976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V="1">
            <a:off x="-5921865" y="-2338517"/>
            <a:ext cx="494676" cy="2818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V="1">
            <a:off x="-3099597" y="-2005672"/>
            <a:ext cx="135228" cy="2762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 flipV="1">
            <a:off x="-5427189" y="-2338518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0" name="Минус 2069"/>
          <p:cNvSpPr/>
          <p:nvPr/>
        </p:nvSpPr>
        <p:spPr>
          <a:xfrm rot="395769">
            <a:off x="-4293865" y="-1965381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Минус 68"/>
          <p:cNvSpPr/>
          <p:nvPr/>
        </p:nvSpPr>
        <p:spPr>
          <a:xfrm rot="395769">
            <a:off x="-4319848" y="-1707887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Минус 76"/>
          <p:cNvSpPr/>
          <p:nvPr/>
        </p:nvSpPr>
        <p:spPr>
          <a:xfrm rot="395769">
            <a:off x="-4353741" y="-1476182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Минус 77"/>
          <p:cNvSpPr/>
          <p:nvPr/>
        </p:nvSpPr>
        <p:spPr>
          <a:xfrm rot="395769">
            <a:off x="-5728174" y="-125626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Минус 78"/>
          <p:cNvSpPr/>
          <p:nvPr/>
        </p:nvSpPr>
        <p:spPr>
          <a:xfrm rot="395769">
            <a:off x="-5754157" y="-99877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Минус 79"/>
          <p:cNvSpPr/>
          <p:nvPr/>
        </p:nvSpPr>
        <p:spPr>
          <a:xfrm rot="395769">
            <a:off x="-5788050" y="-76707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Минус 80"/>
          <p:cNvSpPr/>
          <p:nvPr/>
        </p:nvSpPr>
        <p:spPr>
          <a:xfrm rot="395769">
            <a:off x="-5834001" y="-52090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Минус 81"/>
          <p:cNvSpPr/>
          <p:nvPr/>
        </p:nvSpPr>
        <p:spPr>
          <a:xfrm rot="395769">
            <a:off x="-5859984" y="-26341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Минус 82"/>
          <p:cNvSpPr/>
          <p:nvPr/>
        </p:nvSpPr>
        <p:spPr>
          <a:xfrm rot="395769">
            <a:off x="-5893877" y="-3171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 rot="434514">
            <a:off x="-5387579" y="-2271115"/>
            <a:ext cx="1178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</a:t>
            </a:r>
            <a:endParaRPr lang="ru-RU" sz="8000" dirty="0">
              <a:latin typeface="+mj-lt"/>
              <a:cs typeface="Andalus" panose="02020603050405020304" pitchFamily="18" charset="-78"/>
            </a:endParaRPr>
          </a:p>
        </p:txBody>
      </p:sp>
      <p:sp>
        <p:nvSpPr>
          <p:cNvPr id="25" name="Прямоугольник 24"/>
          <p:cNvSpPr/>
          <p:nvPr/>
        </p:nvSpPr>
        <p:spPr>
          <a:xfrm rot="487388">
            <a:off x="-3518139" y="-2050326"/>
            <a:ext cx="340593" cy="16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 rot="5928753">
            <a:off x="-5981728" y="270202"/>
            <a:ext cx="340593" cy="166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 flipH="1" flipV="1">
            <a:off x="-5921865" y="479634"/>
            <a:ext cx="2822268" cy="2772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Прямоугольник 95"/>
          <p:cNvSpPr/>
          <p:nvPr/>
        </p:nvSpPr>
        <p:spPr>
          <a:xfrm rot="611947" flipH="1">
            <a:off x="-5638390" y="-2343067"/>
            <a:ext cx="165104" cy="2553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8" name="Прямая соединительная линия 97"/>
          <p:cNvCxnSpPr/>
          <p:nvPr/>
        </p:nvCxnSpPr>
        <p:spPr>
          <a:xfrm flipV="1">
            <a:off x="17034215" y="-1118307"/>
            <a:ext cx="391652" cy="23876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/>
          <p:nvPr/>
        </p:nvCxnSpPr>
        <p:spPr>
          <a:xfrm flipH="1" flipV="1">
            <a:off x="17425867" y="-1118308"/>
            <a:ext cx="2462820" cy="33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Минус 99"/>
          <p:cNvSpPr/>
          <p:nvPr/>
        </p:nvSpPr>
        <p:spPr>
          <a:xfrm rot="395769">
            <a:off x="18559191" y="-745171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Минус 100"/>
          <p:cNvSpPr/>
          <p:nvPr/>
        </p:nvSpPr>
        <p:spPr>
          <a:xfrm rot="395769">
            <a:off x="18533208" y="-487677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Минус 101"/>
          <p:cNvSpPr/>
          <p:nvPr/>
        </p:nvSpPr>
        <p:spPr>
          <a:xfrm rot="395769">
            <a:off x="18499315" y="-255972"/>
            <a:ext cx="1260343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Минус 102"/>
          <p:cNvSpPr/>
          <p:nvPr/>
        </p:nvSpPr>
        <p:spPr>
          <a:xfrm rot="395769">
            <a:off x="17124882" y="-36059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Минус 103"/>
          <p:cNvSpPr/>
          <p:nvPr/>
        </p:nvSpPr>
        <p:spPr>
          <a:xfrm rot="395769">
            <a:off x="17098899" y="22143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Минус 104"/>
          <p:cNvSpPr/>
          <p:nvPr/>
        </p:nvSpPr>
        <p:spPr>
          <a:xfrm rot="395769">
            <a:off x="17065006" y="45314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Минус 105"/>
          <p:cNvSpPr/>
          <p:nvPr/>
        </p:nvSpPr>
        <p:spPr>
          <a:xfrm rot="395769">
            <a:off x="17019055" y="699301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Минус 106"/>
          <p:cNvSpPr/>
          <p:nvPr/>
        </p:nvSpPr>
        <p:spPr>
          <a:xfrm rot="395769">
            <a:off x="16993072" y="956795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Минус 107"/>
          <p:cNvSpPr/>
          <p:nvPr/>
        </p:nvSpPr>
        <p:spPr>
          <a:xfrm rot="395769">
            <a:off x="16959179" y="1188500"/>
            <a:ext cx="2799499" cy="304800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Дуга 108"/>
          <p:cNvSpPr/>
          <p:nvPr/>
        </p:nvSpPr>
        <p:spPr>
          <a:xfrm rot="16200000">
            <a:off x="16662811" y="-1977155"/>
            <a:ext cx="2360605" cy="2728045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4472C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 flipV="1">
            <a:off x="16375285" y="-813894"/>
            <a:ext cx="281492" cy="236734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17684807" y="-1938463"/>
            <a:ext cx="2045613" cy="255876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19641018" y="-1971288"/>
            <a:ext cx="263615" cy="3240585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16614357" y="1269298"/>
            <a:ext cx="3291409" cy="28415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4" name="Прямая соединительная линия 113"/>
          <p:cNvCxnSpPr/>
          <p:nvPr/>
        </p:nvCxnSpPr>
        <p:spPr>
          <a:xfrm flipH="1" flipV="1">
            <a:off x="19887678" y="-1966417"/>
            <a:ext cx="18088" cy="3519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/>
          <p:cNvCxnSpPr/>
          <p:nvPr/>
        </p:nvCxnSpPr>
        <p:spPr>
          <a:xfrm>
            <a:off x="16364406" y="-775291"/>
            <a:ext cx="0" cy="23287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/>
          <p:cNvCxnSpPr/>
          <p:nvPr/>
        </p:nvCxnSpPr>
        <p:spPr>
          <a:xfrm flipH="1">
            <a:off x="17653264" y="-1956402"/>
            <a:ext cx="2257868" cy="221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Дуга 116"/>
          <p:cNvSpPr/>
          <p:nvPr/>
        </p:nvSpPr>
        <p:spPr>
          <a:xfrm rot="16200000">
            <a:off x="16527943" y="-2085228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>
            <a:off x="16632820" y="-813894"/>
            <a:ext cx="0" cy="20860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 flipV="1">
            <a:off x="19619264" y="-1693111"/>
            <a:ext cx="16955" cy="29624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/>
          <p:cNvCxnSpPr/>
          <p:nvPr/>
        </p:nvCxnSpPr>
        <p:spPr>
          <a:xfrm flipH="1" flipV="1">
            <a:off x="17734061" y="-1709342"/>
            <a:ext cx="1902158" cy="24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Дуга 120"/>
          <p:cNvSpPr/>
          <p:nvPr/>
        </p:nvSpPr>
        <p:spPr>
          <a:xfrm rot="16200000">
            <a:off x="16805225" y="-1871764"/>
            <a:ext cx="2083191" cy="2433044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2" name="Прямая соединительная линия 121"/>
          <p:cNvCxnSpPr/>
          <p:nvPr/>
        </p:nvCxnSpPr>
        <p:spPr>
          <a:xfrm flipV="1">
            <a:off x="16364406" y="1535275"/>
            <a:ext cx="3546726" cy="100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/>
          <p:nvPr/>
        </p:nvCxnSpPr>
        <p:spPr>
          <a:xfrm flipV="1">
            <a:off x="16632820" y="1269298"/>
            <a:ext cx="2986444" cy="3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Прямоугольник 123"/>
          <p:cNvSpPr/>
          <p:nvPr/>
        </p:nvSpPr>
        <p:spPr>
          <a:xfrm rot="20283954">
            <a:off x="17028740" y="-1229881"/>
            <a:ext cx="1472689" cy="927404"/>
          </a:xfrm>
          <a:prstGeom prst="rect">
            <a:avLst/>
          </a:prstGeom>
          <a:solidFill>
            <a:schemeClr val="accent5">
              <a:lumMod val="20000"/>
              <a:lumOff val="80000"/>
              <a:alpha val="1000"/>
            </a:schemeClr>
          </a:solidFill>
          <a:ln>
            <a:noFill/>
          </a:ln>
          <a:effectLst>
            <a:glow rad="228600">
              <a:schemeClr val="accent5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TextBox 125"/>
          <p:cNvSpPr txBox="1"/>
          <p:nvPr/>
        </p:nvSpPr>
        <p:spPr>
          <a:xfrm>
            <a:off x="16854900" y="-1488277"/>
            <a:ext cx="160525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smtClean="0">
                <a:solidFill>
                  <a:schemeClr val="accent1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</a:t>
            </a:r>
            <a:endParaRPr lang="ru-RU" sz="11500" b="1" dirty="0">
              <a:solidFill>
                <a:schemeClr val="accent1">
                  <a:lumMod val="75000"/>
                </a:schemeClr>
              </a:solidFill>
              <a:latin typeface="+mj-lt"/>
              <a:cs typeface="Andalus" panose="02020603050405020304" pitchFamily="18" charset="-78"/>
            </a:endParaRPr>
          </a:p>
        </p:txBody>
      </p:sp>
      <p:sp>
        <p:nvSpPr>
          <p:cNvPr id="131" name="Дуга 130"/>
          <p:cNvSpPr/>
          <p:nvPr/>
        </p:nvSpPr>
        <p:spPr>
          <a:xfrm rot="16200000">
            <a:off x="-3880028" y="5397886"/>
            <a:ext cx="2412236" cy="2734268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Дуга 135"/>
          <p:cNvSpPr/>
          <p:nvPr/>
        </p:nvSpPr>
        <p:spPr>
          <a:xfrm rot="16200000">
            <a:off x="-3926430" y="5431645"/>
            <a:ext cx="2552294" cy="2773166"/>
          </a:xfrm>
          <a:prstGeom prst="arc">
            <a:avLst>
              <a:gd name="adj1" fmla="val 16300954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8" name="Дуга 137"/>
          <p:cNvSpPr/>
          <p:nvPr/>
        </p:nvSpPr>
        <p:spPr>
          <a:xfrm rot="16200000">
            <a:off x="-4070614" y="4847098"/>
            <a:ext cx="2471783" cy="3142046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BFBF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Дуга 138"/>
          <p:cNvSpPr/>
          <p:nvPr/>
        </p:nvSpPr>
        <p:spPr>
          <a:xfrm rot="16200000">
            <a:off x="-4224949" y="4688042"/>
            <a:ext cx="2471783" cy="3142046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BFBF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0" name="Дуга 139"/>
          <p:cNvSpPr/>
          <p:nvPr/>
        </p:nvSpPr>
        <p:spPr>
          <a:xfrm rot="16200000">
            <a:off x="-4284847" y="4617722"/>
            <a:ext cx="2471783" cy="3142046"/>
          </a:xfrm>
          <a:prstGeom prst="arc">
            <a:avLst>
              <a:gd name="adj1" fmla="val 16300954"/>
              <a:gd name="adj2" fmla="val 0"/>
            </a:avLst>
          </a:prstGeom>
          <a:ln w="254000">
            <a:solidFill>
              <a:srgbClr val="BFBFB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654" y="5792572"/>
            <a:ext cx="1540786" cy="409135"/>
          </a:xfrm>
          <a:prstGeom prst="rect">
            <a:avLst/>
          </a:prstGeom>
        </p:spPr>
      </p:pic>
      <p:pic>
        <p:nvPicPr>
          <p:cNvPr id="134" name="Рисунок 13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08854">
            <a:off x="328335" y="704390"/>
            <a:ext cx="396274" cy="396274"/>
          </a:xfrm>
          <a:prstGeom prst="rect">
            <a:avLst/>
          </a:prstGeom>
        </p:spPr>
      </p:pic>
      <p:sp>
        <p:nvSpPr>
          <p:cNvPr id="135" name="Управляющая кнопка: настраиваемая 134">
            <a:hlinkClick r:id="rId12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Управляющая кнопка: настраиваемая 136">
            <a:hlinkClick r:id="rId12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TextBox 140"/>
          <p:cNvSpPr txBox="1"/>
          <p:nvPr/>
        </p:nvSpPr>
        <p:spPr>
          <a:xfrm>
            <a:off x="5525864" y="32370"/>
            <a:ext cx="1226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QuakerWord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2" name="Прямоугольник 141"/>
          <p:cNvSpPr/>
          <p:nvPr/>
        </p:nvSpPr>
        <p:spPr>
          <a:xfrm>
            <a:off x="54344" y="61654"/>
            <a:ext cx="208892" cy="213408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3" name="Рисунок 142"/>
          <p:cNvPicPr>
            <a:picLocks noChangeAspect="1"/>
          </p:cNvPicPr>
          <p:nvPr/>
        </p:nvPicPr>
        <p:blipFill rotWithShape="1">
          <a:blip r:embed="rId8"/>
          <a:srcRect r="82045" b="31572"/>
          <a:stretch/>
        </p:blipFill>
        <p:spPr>
          <a:xfrm rot="10800000" flipH="1" flipV="1">
            <a:off x="76168" y="68582"/>
            <a:ext cx="159657" cy="1673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8201" y="5215827"/>
            <a:ext cx="3456732" cy="646232"/>
          </a:xfrm>
          <a:prstGeom prst="rect">
            <a:avLst/>
          </a:prstGeom>
        </p:spPr>
      </p:pic>
      <p:sp>
        <p:nvSpPr>
          <p:cNvPr id="133" name="Прямоугольник 132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4" name="TextBox 143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5154" name="TextBox1" r:id="rId2" imgW="3962520" imgH="4191120"/>
        </mc:Choice>
        <mc:Fallback>
          <p:control name="TextBox1" r:id="rId2" imgW="3962520" imgH="4191120">
            <p:pic>
              <p:nvPicPr>
                <p:cNvPr id="16" name="TextBox1">
                  <a:extLst>
                    <a:ext uri="{FF2B5EF4-FFF2-40B4-BE49-F238E27FC236}">
                      <a16:creationId xmlns:a16="http://schemas.microsoft.com/office/drawing/2014/main" id="{ED7E8CFE-63B3-488F-BC8A-A538D8D0234F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02799" y="994352"/>
                  <a:ext cx="3960959" cy="418787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3169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6" y="5179367"/>
            <a:ext cx="307033" cy="307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11500" y="2394417"/>
            <a:ext cx="48873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28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6540" y="2440583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®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018" y="3410080"/>
            <a:ext cx="994327" cy="24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8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14:flip dir="r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million-wallpapers.ru/wallpapers/3/4/18163372706722792224/osennij-les-mezhdu-gorami-i-ozero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4"/>
          <a:stretch/>
        </p:blipFill>
        <p:spPr bwMode="auto">
          <a:xfrm>
            <a:off x="-1776983" y="-1491615"/>
            <a:ext cx="15745965" cy="984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382" y="-1866900"/>
            <a:ext cx="6667500" cy="6667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7831" y="4800600"/>
            <a:ext cx="3752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DF548DA-4B2B-47B4-8C72-D6828C30290F}" type="datetime12">
              <a:rPr lang="en-US" sz="660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7:43 PM</a:t>
            </a:fld>
            <a:endParaRPr lang="ru-RU" sz="66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7831" y="5814812"/>
            <a:ext cx="4221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C9C9599-8CD0-4D85-9799-170CA4AFF9C9}" type="datetime2">
              <a:rPr lang="en-US" sz="280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Saturday, February 5, 2022</a:t>
            </a:fld>
            <a:endParaRPr lang="ru-RU" sz="28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78" y="457846"/>
            <a:ext cx="353524" cy="353524"/>
          </a:xfrm>
          <a:prstGeom prst="rect">
            <a:avLst/>
          </a:prstGeom>
        </p:spPr>
      </p:pic>
      <p:pic>
        <p:nvPicPr>
          <p:cNvPr id="8" name="windows-notify-messag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5557838" y="3390900"/>
            <a:ext cx="609600" cy="60960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17831" y="457846"/>
            <a:ext cx="21608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Warning</a:t>
            </a:r>
            <a:r>
              <a:rPr lang="ru-RU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! </a:t>
            </a:r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The</a:t>
            </a:r>
            <a:r>
              <a:rPr lang="ru-RU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idea</a:t>
            </a:r>
            <a:r>
              <a:rPr lang="ru-RU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of</a:t>
            </a:r>
            <a:r>
              <a:rPr lang="ru-RU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the</a:t>
            </a:r>
            <a:r>
              <a:rPr lang="ru-RU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OS </a:t>
            </a:r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is</a:t>
            </a:r>
            <a:r>
              <a:rPr lang="ru-RU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a </a:t>
            </a:r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mixture</a:t>
            </a:r>
            <a:r>
              <a:rPr lang="ru-RU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of</a:t>
            </a:r>
            <a:r>
              <a:rPr lang="ru-RU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Windows</a:t>
            </a:r>
            <a:r>
              <a:rPr lang="ru-RU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8.1 </a:t>
            </a:r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and</a:t>
            </a:r>
            <a:r>
              <a:rPr lang="ru-RU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Xbox</a:t>
            </a:r>
            <a:r>
              <a:rPr lang="ru-RU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360 </a:t>
            </a:r>
            <a:r>
              <a:rPr lang="ru-RU" sz="11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Dashboard</a:t>
            </a:r>
            <a:endParaRPr lang="ru-RU" sz="11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09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671351" y="1128128"/>
            <a:ext cx="3455129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3" name="Прямоугольник 152"/>
          <p:cNvSpPr/>
          <p:nvPr/>
        </p:nvSpPr>
        <p:spPr>
          <a:xfrm>
            <a:off x="-7062" y="5618342"/>
            <a:ext cx="12199062" cy="722588"/>
          </a:xfrm>
          <a:prstGeom prst="rect">
            <a:avLst/>
          </a:prstGeom>
          <a:solidFill>
            <a:srgbClr val="101010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0" y="350605"/>
            <a:ext cx="2334760" cy="5267738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133" name="Прямоугольник 132"/>
          <p:cNvSpPr/>
          <p:nvPr/>
        </p:nvSpPr>
        <p:spPr>
          <a:xfrm>
            <a:off x="163059" y="1202267"/>
            <a:ext cx="2008642" cy="309033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039" y="1282701"/>
            <a:ext cx="125477" cy="13716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0" y="1671320"/>
            <a:ext cx="2334760" cy="393700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263236" y="2990185"/>
            <a:ext cx="1794164" cy="45719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0" y="2065020"/>
            <a:ext cx="2334760" cy="39370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Прямоугольник 140"/>
          <p:cNvSpPr/>
          <p:nvPr/>
        </p:nvSpPr>
        <p:spPr>
          <a:xfrm>
            <a:off x="0" y="2463800"/>
            <a:ext cx="2334760" cy="39370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TextBox 141"/>
          <p:cNvSpPr txBox="1"/>
          <p:nvPr/>
        </p:nvSpPr>
        <p:spPr>
          <a:xfrm>
            <a:off x="404165" y="709266"/>
            <a:ext cx="1282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44" name="Рисунок 1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1" y="730598"/>
            <a:ext cx="286445" cy="286445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152874" y="1225972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Search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5412" y="1726334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Photo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05412" y="2119691"/>
            <a:ext cx="1337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Videos and movies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05412" y="2533692"/>
            <a:ext cx="5357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Music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49" name="Рисунок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78" y="2192312"/>
            <a:ext cx="123505" cy="108674"/>
          </a:xfrm>
          <a:prstGeom prst="rect">
            <a:avLst/>
          </a:prstGeom>
        </p:spPr>
      </p:pic>
      <p:pic>
        <p:nvPicPr>
          <p:cNvPr id="151" name="Рисунок 1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67" y="2592892"/>
            <a:ext cx="135516" cy="13551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/>
          <a:srcRect r="59453"/>
          <a:stretch/>
        </p:blipFill>
        <p:spPr>
          <a:xfrm>
            <a:off x="225878" y="1798011"/>
            <a:ext cx="134480" cy="106989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2555298" y="696750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Фотографии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>
          <a:xfrm rot="5400000">
            <a:off x="8912701" y="592626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4" name="Равнобедренный треугольник 153"/>
          <p:cNvSpPr/>
          <p:nvPr/>
        </p:nvSpPr>
        <p:spPr>
          <a:xfrm rot="16200000">
            <a:off x="8418814" y="595677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8389257" y="593713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/>
          <p:cNvCxnSpPr/>
          <p:nvPr/>
        </p:nvCxnSpPr>
        <p:spPr>
          <a:xfrm flipV="1">
            <a:off x="9533467" y="5946559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Равнобедренный треугольник 155"/>
          <p:cNvSpPr/>
          <p:nvPr/>
        </p:nvSpPr>
        <p:spPr>
          <a:xfrm rot="5400000">
            <a:off x="9443488" y="5966199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1113922" y="5922082"/>
            <a:ext cx="200755" cy="13798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738818">
            <a:off x="11662410" y="5913249"/>
            <a:ext cx="163452" cy="163452"/>
          </a:xfrm>
          <a:prstGeom prst="rect">
            <a:avLst/>
          </a:prstGeom>
        </p:spPr>
      </p:pic>
      <p:pic>
        <p:nvPicPr>
          <p:cNvPr id="2048" name="Рисунок 20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4066" y="5907179"/>
            <a:ext cx="185485" cy="144910"/>
          </a:xfrm>
          <a:prstGeom prst="rect">
            <a:avLst/>
          </a:prstGeom>
        </p:spPr>
      </p:pic>
      <p:sp>
        <p:nvSpPr>
          <p:cNvPr id="2049" name="TextBox 2048"/>
          <p:cNvSpPr txBox="1"/>
          <p:nvPr/>
        </p:nvSpPr>
        <p:spPr>
          <a:xfrm>
            <a:off x="10438165" y="584113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100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51" y="1141193"/>
            <a:ext cx="3455129" cy="1943510"/>
          </a:xfrm>
          <a:prstGeom prst="rect">
            <a:avLst/>
          </a:prstGeom>
        </p:spPr>
      </p:pic>
      <p:sp>
        <p:nvSpPr>
          <p:cNvPr id="40" name="Прямоугольник 39"/>
          <p:cNvSpPr/>
          <p:nvPr/>
        </p:nvSpPr>
        <p:spPr>
          <a:xfrm>
            <a:off x="6463072" y="1120929"/>
            <a:ext cx="20060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2671351" y="3287236"/>
            <a:ext cx="20060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5013987" y="3268139"/>
            <a:ext cx="3455129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8801762" y="1120929"/>
            <a:ext cx="3455131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8805706" y="3264259"/>
            <a:ext cx="20734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1220170" y="3268139"/>
            <a:ext cx="20734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настраиваемая 9">
            <a:hlinkClick r:id="rId15" action="ppaction://hlinksldjump" highlightClick="1"/>
          </p:cNvPr>
          <p:cNvSpPr/>
          <p:nvPr/>
        </p:nvSpPr>
        <p:spPr>
          <a:xfrm>
            <a:off x="-7062" y="1671320"/>
            <a:ext cx="2341822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настраиваемая 10">
            <a:hlinkClick r:id="rId16" action="ppaction://hlinksldjump" highlightClick="1"/>
          </p:cNvPr>
          <p:cNvSpPr/>
          <p:nvPr/>
        </p:nvSpPr>
        <p:spPr>
          <a:xfrm>
            <a:off x="0" y="2065020"/>
            <a:ext cx="2334760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страиваемая 12">
            <a:hlinkClick r:id="rId17" action="ppaction://hlinksldjump" highlightClick="1"/>
          </p:cNvPr>
          <p:cNvSpPr/>
          <p:nvPr/>
        </p:nvSpPr>
        <p:spPr>
          <a:xfrm>
            <a:off x="-7062" y="2458720"/>
            <a:ext cx="2341822" cy="3987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Управляющая кнопка: настраиваемая 45">
            <a:hlinkClick r:id="rId18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Управляющая кнопка: настраиваемая 46">
            <a:hlinkClick r:id="rId18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/>
          <p:cNvSpPr txBox="1"/>
          <p:nvPr/>
        </p:nvSpPr>
        <p:spPr>
          <a:xfrm>
            <a:off x="5510874" y="32370"/>
            <a:ext cx="1282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492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74" y="-976037"/>
            <a:ext cx="12290085" cy="6913172"/>
          </a:xfrm>
          <a:prstGeom prst="rect">
            <a:avLst/>
          </a:prstGeom>
        </p:spPr>
      </p:pic>
      <p:sp>
        <p:nvSpPr>
          <p:cNvPr id="153" name="Прямоугольник 152"/>
          <p:cNvSpPr/>
          <p:nvPr/>
        </p:nvSpPr>
        <p:spPr>
          <a:xfrm>
            <a:off x="-7062" y="5618342"/>
            <a:ext cx="12199062" cy="722588"/>
          </a:xfrm>
          <a:prstGeom prst="rect">
            <a:avLst/>
          </a:prstGeom>
          <a:solidFill>
            <a:srgbClr val="101010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22" name="Равнобедренный треугольник 21"/>
          <p:cNvSpPr/>
          <p:nvPr/>
        </p:nvSpPr>
        <p:spPr>
          <a:xfrm rot="5400000">
            <a:off x="8912701" y="592626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4" name="Равнобедренный треугольник 153"/>
          <p:cNvSpPr/>
          <p:nvPr/>
        </p:nvSpPr>
        <p:spPr>
          <a:xfrm rot="16200000">
            <a:off x="8418814" y="595677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8389257" y="593713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/>
          <p:cNvCxnSpPr/>
          <p:nvPr/>
        </p:nvCxnSpPr>
        <p:spPr>
          <a:xfrm flipV="1">
            <a:off x="9533467" y="5946559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Равнобедренный треугольник 155"/>
          <p:cNvSpPr/>
          <p:nvPr/>
        </p:nvSpPr>
        <p:spPr>
          <a:xfrm rot="5400000">
            <a:off x="9443488" y="5966199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1113922" y="5922082"/>
            <a:ext cx="200755" cy="13798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738818">
            <a:off x="11662410" y="5913249"/>
            <a:ext cx="163452" cy="163452"/>
          </a:xfrm>
          <a:prstGeom prst="rect">
            <a:avLst/>
          </a:prstGeom>
        </p:spPr>
      </p:pic>
      <p:pic>
        <p:nvPicPr>
          <p:cNvPr id="2048" name="Рисунок 20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4066" y="5907179"/>
            <a:ext cx="185485" cy="144910"/>
          </a:xfrm>
          <a:prstGeom prst="rect">
            <a:avLst/>
          </a:prstGeom>
        </p:spPr>
      </p:pic>
      <p:sp>
        <p:nvSpPr>
          <p:cNvPr id="2049" name="TextBox 2048"/>
          <p:cNvSpPr txBox="1"/>
          <p:nvPr/>
        </p:nvSpPr>
        <p:spPr>
          <a:xfrm>
            <a:off x="10438165" y="584113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100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20" name="Рисунок 1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08854">
            <a:off x="328335" y="704390"/>
            <a:ext cx="396274" cy="396274"/>
          </a:xfrm>
          <a:prstGeom prst="rect">
            <a:avLst/>
          </a:prstGeom>
        </p:spPr>
      </p:pic>
      <p:sp>
        <p:nvSpPr>
          <p:cNvPr id="23" name="Управляющая кнопка: настраиваемая 22">
            <a:hlinkClick r:id="rId11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Управляющая кнопка: настраиваемая 23">
            <a:hlinkClick r:id="rId11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5510874" y="32370"/>
            <a:ext cx="1282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835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Прямоугольник 152"/>
          <p:cNvSpPr/>
          <p:nvPr/>
        </p:nvSpPr>
        <p:spPr>
          <a:xfrm>
            <a:off x="-7062" y="5618342"/>
            <a:ext cx="12199062" cy="722588"/>
          </a:xfrm>
          <a:prstGeom prst="rect">
            <a:avLst/>
          </a:prstGeom>
          <a:solidFill>
            <a:srgbClr val="101010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0" y="350605"/>
            <a:ext cx="2334760" cy="5267738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133" name="Прямоугольник 132"/>
          <p:cNvSpPr/>
          <p:nvPr/>
        </p:nvSpPr>
        <p:spPr>
          <a:xfrm>
            <a:off x="163059" y="1202267"/>
            <a:ext cx="2008642" cy="309033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1039" y="1282701"/>
            <a:ext cx="125477" cy="13716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0" y="1671320"/>
            <a:ext cx="2334760" cy="393700"/>
          </a:xfrm>
          <a:prstGeom prst="rect">
            <a:avLst/>
          </a:prstGeom>
          <a:solidFill>
            <a:srgbClr val="303030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263236" y="2990185"/>
            <a:ext cx="1794164" cy="45719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0" y="2065020"/>
            <a:ext cx="2334760" cy="393700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Прямоугольник 140"/>
          <p:cNvSpPr/>
          <p:nvPr/>
        </p:nvSpPr>
        <p:spPr>
          <a:xfrm>
            <a:off x="0" y="2463800"/>
            <a:ext cx="2334760" cy="39370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TextBox 141"/>
          <p:cNvSpPr txBox="1"/>
          <p:nvPr/>
        </p:nvSpPr>
        <p:spPr>
          <a:xfrm>
            <a:off x="404165" y="709266"/>
            <a:ext cx="1282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44" name="Рисунок 1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1" y="730598"/>
            <a:ext cx="286445" cy="286445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152874" y="1225972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Search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5412" y="1726334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Photo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05412" y="2119691"/>
            <a:ext cx="1337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Videos and movies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05412" y="2533692"/>
            <a:ext cx="5357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Music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49" name="Рисунок 1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878" y="2192312"/>
            <a:ext cx="123505" cy="108674"/>
          </a:xfrm>
          <a:prstGeom prst="rect">
            <a:avLst/>
          </a:prstGeom>
        </p:spPr>
      </p:pic>
      <p:pic>
        <p:nvPicPr>
          <p:cNvPr id="151" name="Рисунок 1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867" y="2592892"/>
            <a:ext cx="135516" cy="13551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1"/>
          <a:srcRect l="55679" t="-2618" r="-5193" b="-2"/>
          <a:stretch/>
        </p:blipFill>
        <p:spPr>
          <a:xfrm>
            <a:off x="218363" y="1798396"/>
            <a:ext cx="164219" cy="109791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2555298" y="696750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Видео и кино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>
          <a:xfrm rot="5400000">
            <a:off x="8912701" y="592626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4" name="Равнобедренный треугольник 153"/>
          <p:cNvSpPr/>
          <p:nvPr/>
        </p:nvSpPr>
        <p:spPr>
          <a:xfrm rot="16200000">
            <a:off x="8418814" y="595677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8389257" y="593713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/>
          <p:cNvCxnSpPr/>
          <p:nvPr/>
        </p:nvCxnSpPr>
        <p:spPr>
          <a:xfrm flipV="1">
            <a:off x="9533467" y="5946559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Равнобедренный треугольник 155"/>
          <p:cNvSpPr/>
          <p:nvPr/>
        </p:nvSpPr>
        <p:spPr>
          <a:xfrm rot="5400000">
            <a:off x="9443488" y="5966199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1113922" y="5922082"/>
            <a:ext cx="200755" cy="13798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5738818">
            <a:off x="11662410" y="5913249"/>
            <a:ext cx="163452" cy="163452"/>
          </a:xfrm>
          <a:prstGeom prst="rect">
            <a:avLst/>
          </a:prstGeom>
        </p:spPr>
      </p:pic>
      <p:pic>
        <p:nvPicPr>
          <p:cNvPr id="2048" name="Рисунок 20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4066" y="5907179"/>
            <a:ext cx="185485" cy="144910"/>
          </a:xfrm>
          <a:prstGeom prst="rect">
            <a:avLst/>
          </a:prstGeom>
        </p:spPr>
      </p:pic>
      <p:sp>
        <p:nvSpPr>
          <p:cNvPr id="2049" name="TextBox 2048"/>
          <p:cNvSpPr txBox="1"/>
          <p:nvPr/>
        </p:nvSpPr>
        <p:spPr>
          <a:xfrm>
            <a:off x="10438165" y="584113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100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2671351" y="1128128"/>
            <a:ext cx="3455129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собака и пивная кег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5311746" y="-2536322"/>
            <a:ext cx="3446171" cy="1938471"/>
          </a:xfrm>
          <a:prstGeom prst="rect">
            <a:avLst/>
          </a:prstGeom>
        </p:spPr>
      </p:pic>
      <p:pic>
        <p:nvPicPr>
          <p:cNvPr id="38" name="Рисунок 37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71351" y="1125908"/>
            <a:ext cx="3459077" cy="1945730"/>
          </a:xfrm>
          <a:prstGeom prst="rect">
            <a:avLst/>
          </a:prstGeom>
        </p:spPr>
      </p:pic>
      <p:sp>
        <p:nvSpPr>
          <p:cNvPr id="41" name="Прямоугольник 40"/>
          <p:cNvSpPr/>
          <p:nvPr/>
        </p:nvSpPr>
        <p:spPr>
          <a:xfrm>
            <a:off x="6463072" y="1120929"/>
            <a:ext cx="20060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2671351" y="3287236"/>
            <a:ext cx="20060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5013987" y="3268139"/>
            <a:ext cx="3455129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8801762" y="1120929"/>
            <a:ext cx="3455131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8805706" y="3264259"/>
            <a:ext cx="20734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11220170" y="3268139"/>
            <a:ext cx="20734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Управляющая кнопка: настраиваемая 48">
            <a:hlinkClick r:id="rId18" action="ppaction://hlinksldjump" highlightClick="1"/>
          </p:cNvPr>
          <p:cNvSpPr/>
          <p:nvPr/>
        </p:nvSpPr>
        <p:spPr>
          <a:xfrm>
            <a:off x="-7062" y="1660987"/>
            <a:ext cx="2334760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Управляющая кнопка: настраиваемая 49">
            <a:hlinkClick r:id="rId19" action="ppaction://hlinksldjump" highlightClick="1"/>
          </p:cNvPr>
          <p:cNvSpPr/>
          <p:nvPr/>
        </p:nvSpPr>
        <p:spPr>
          <a:xfrm>
            <a:off x="0" y="2067556"/>
            <a:ext cx="2327697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Управляющая кнопка: настраиваемая 50">
            <a:hlinkClick r:id="rId20" action="ppaction://hlinksldjump" highlightClick="1"/>
          </p:cNvPr>
          <p:cNvSpPr/>
          <p:nvPr/>
        </p:nvSpPr>
        <p:spPr>
          <a:xfrm>
            <a:off x="-7062" y="2458720"/>
            <a:ext cx="2341822" cy="3987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Управляющая кнопка: настраиваемая 51">
            <a:hlinkClick r:id="rId21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Управляющая кнопка: настраиваемая 52">
            <a:hlinkClick r:id="rId21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TextBox 53"/>
          <p:cNvSpPr txBox="1"/>
          <p:nvPr/>
        </p:nvSpPr>
        <p:spPr>
          <a:xfrm>
            <a:off x="5510874" y="32370"/>
            <a:ext cx="1282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55" name="Прямоугольник 54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75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in - 217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62" y="1"/>
            <a:ext cx="12192000" cy="6858000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-7062" y="5618342"/>
            <a:ext cx="12199062" cy="722588"/>
          </a:xfrm>
          <a:prstGeom prst="rect">
            <a:avLst/>
          </a:prstGeom>
          <a:solidFill>
            <a:srgbClr val="101010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22" name="Равнобедренный треугольник 21"/>
          <p:cNvSpPr/>
          <p:nvPr/>
        </p:nvSpPr>
        <p:spPr>
          <a:xfrm rot="5400000">
            <a:off x="8912701" y="592626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4" name="Равнобедренный треугольник 153"/>
          <p:cNvSpPr/>
          <p:nvPr/>
        </p:nvSpPr>
        <p:spPr>
          <a:xfrm rot="16200000">
            <a:off x="8418814" y="595677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8389257" y="593713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/>
          <p:cNvCxnSpPr/>
          <p:nvPr/>
        </p:nvCxnSpPr>
        <p:spPr>
          <a:xfrm flipV="1">
            <a:off x="9533467" y="5946559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Равнобедренный треугольник 155"/>
          <p:cNvSpPr/>
          <p:nvPr/>
        </p:nvSpPr>
        <p:spPr>
          <a:xfrm rot="5400000">
            <a:off x="9443488" y="5966199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1113922" y="5922082"/>
            <a:ext cx="200755" cy="13798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738818">
            <a:off x="11662410" y="5913249"/>
            <a:ext cx="163452" cy="163452"/>
          </a:xfrm>
          <a:prstGeom prst="rect">
            <a:avLst/>
          </a:prstGeom>
        </p:spPr>
      </p:pic>
      <p:pic>
        <p:nvPicPr>
          <p:cNvPr id="2048" name="Рисунок 20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4066" y="5907179"/>
            <a:ext cx="185485" cy="144910"/>
          </a:xfrm>
          <a:prstGeom prst="rect">
            <a:avLst/>
          </a:prstGeom>
        </p:spPr>
      </p:pic>
      <p:sp>
        <p:nvSpPr>
          <p:cNvPr id="2049" name="TextBox 2048"/>
          <p:cNvSpPr txBox="1"/>
          <p:nvPr/>
        </p:nvSpPr>
        <p:spPr>
          <a:xfrm>
            <a:off x="10438165" y="584113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100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4" name="Рисунок 13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308854">
            <a:off x="328335" y="704390"/>
            <a:ext cx="396274" cy="396274"/>
          </a:xfrm>
          <a:prstGeom prst="rect">
            <a:avLst/>
          </a:prstGeom>
        </p:spPr>
      </p:pic>
      <p:sp>
        <p:nvSpPr>
          <p:cNvPr id="21" name="Управляющая кнопка: настраиваемая 20">
            <a:hlinkClick r:id="rId13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Управляющая кнопка: настраиваемая 22">
            <a:hlinkClick r:id="rId13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510874" y="32370"/>
            <a:ext cx="1282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680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Прямоугольник 49"/>
          <p:cNvSpPr/>
          <p:nvPr/>
        </p:nvSpPr>
        <p:spPr>
          <a:xfrm>
            <a:off x="2636497" y="1128128"/>
            <a:ext cx="2025331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4979133" y="1137954"/>
            <a:ext cx="3455131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2636497" y="3304261"/>
            <a:ext cx="20060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3" name="Прямоугольник 152"/>
          <p:cNvSpPr/>
          <p:nvPr/>
        </p:nvSpPr>
        <p:spPr>
          <a:xfrm>
            <a:off x="-7062" y="5618342"/>
            <a:ext cx="12199062" cy="722588"/>
          </a:xfrm>
          <a:prstGeom prst="rect">
            <a:avLst/>
          </a:prstGeom>
          <a:solidFill>
            <a:srgbClr val="101010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0" y="350605"/>
            <a:ext cx="2334760" cy="5267738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133" name="Прямоугольник 132"/>
          <p:cNvSpPr/>
          <p:nvPr/>
        </p:nvSpPr>
        <p:spPr>
          <a:xfrm>
            <a:off x="163059" y="1202267"/>
            <a:ext cx="2008642" cy="309033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039" y="1282701"/>
            <a:ext cx="125477" cy="13716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0" y="1671320"/>
            <a:ext cx="2334760" cy="393700"/>
          </a:xfrm>
          <a:prstGeom prst="rect">
            <a:avLst/>
          </a:prstGeom>
          <a:solidFill>
            <a:srgbClr val="303030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263236" y="2990185"/>
            <a:ext cx="1794164" cy="45719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0" y="2065020"/>
            <a:ext cx="2334760" cy="39370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Прямоугольник 140"/>
          <p:cNvSpPr/>
          <p:nvPr/>
        </p:nvSpPr>
        <p:spPr>
          <a:xfrm>
            <a:off x="0" y="2463800"/>
            <a:ext cx="2334760" cy="393700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TextBox 141"/>
          <p:cNvSpPr txBox="1"/>
          <p:nvPr/>
        </p:nvSpPr>
        <p:spPr>
          <a:xfrm>
            <a:off x="404165" y="709266"/>
            <a:ext cx="1282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44" name="Рисунок 1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61" y="730598"/>
            <a:ext cx="286445" cy="286445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152874" y="1225972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Search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5412" y="1726334"/>
            <a:ext cx="5485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Photo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05412" y="2119691"/>
            <a:ext cx="1337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Videos and movies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05412" y="2533692"/>
            <a:ext cx="5357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Music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49" name="Рисунок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878" y="2192312"/>
            <a:ext cx="123505" cy="108674"/>
          </a:xfrm>
          <a:prstGeom prst="rect">
            <a:avLst/>
          </a:prstGeom>
        </p:spPr>
      </p:pic>
      <p:pic>
        <p:nvPicPr>
          <p:cNvPr id="151" name="Рисунок 1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67" y="2592892"/>
            <a:ext cx="135516" cy="13551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/>
          <a:srcRect l="55679" t="-2618" r="-5193" b="-2"/>
          <a:stretch/>
        </p:blipFill>
        <p:spPr>
          <a:xfrm>
            <a:off x="218363" y="1798396"/>
            <a:ext cx="164219" cy="109791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2555298" y="696750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Музыка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2" name="Равнобедренный треугольник 21"/>
          <p:cNvSpPr/>
          <p:nvPr/>
        </p:nvSpPr>
        <p:spPr>
          <a:xfrm rot="5400000">
            <a:off x="8912701" y="592626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4" name="Равнобедренный треугольник 153"/>
          <p:cNvSpPr/>
          <p:nvPr/>
        </p:nvSpPr>
        <p:spPr>
          <a:xfrm rot="16200000">
            <a:off x="8418814" y="595677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8389257" y="593713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/>
          <p:cNvCxnSpPr/>
          <p:nvPr/>
        </p:nvCxnSpPr>
        <p:spPr>
          <a:xfrm flipV="1">
            <a:off x="9533467" y="5946559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Равнобедренный треугольник 155"/>
          <p:cNvSpPr/>
          <p:nvPr/>
        </p:nvSpPr>
        <p:spPr>
          <a:xfrm rot="5400000">
            <a:off x="9443488" y="5966199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1113922" y="5922082"/>
            <a:ext cx="200755" cy="13798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5738818">
            <a:off x="11662410" y="5913249"/>
            <a:ext cx="163452" cy="163452"/>
          </a:xfrm>
          <a:prstGeom prst="rect">
            <a:avLst/>
          </a:prstGeom>
        </p:spPr>
      </p:pic>
      <p:pic>
        <p:nvPicPr>
          <p:cNvPr id="2048" name="Рисунок 20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4066" y="5907179"/>
            <a:ext cx="185485" cy="144910"/>
          </a:xfrm>
          <a:prstGeom prst="rect">
            <a:avLst/>
          </a:prstGeom>
        </p:spPr>
      </p:pic>
      <p:sp>
        <p:nvSpPr>
          <p:cNvPr id="2049" name="TextBox 2048"/>
          <p:cNvSpPr txBox="1"/>
          <p:nvPr/>
        </p:nvSpPr>
        <p:spPr>
          <a:xfrm>
            <a:off x="10438165" y="584113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100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2655782" y="1128128"/>
            <a:ext cx="20060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16829252" y="228860"/>
            <a:ext cx="3455129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20620973" y="238686"/>
            <a:ext cx="20060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16829252" y="2404993"/>
            <a:ext cx="20060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2963611" y="238523"/>
            <a:ext cx="2006046" cy="410997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19171888" y="2385896"/>
            <a:ext cx="3455129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3104891" y="429008"/>
            <a:ext cx="1723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Music not found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6829252" y="-3814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A615"/>
                </a:solidFill>
              </a:rPr>
              <a:t>This is a cut-out moment, there should have been no music here!</a:t>
            </a:r>
            <a:endParaRPr lang="ru-RU" dirty="0">
              <a:solidFill>
                <a:srgbClr val="FFA615"/>
              </a:solidFill>
            </a:endParaRPr>
          </a:p>
        </p:txBody>
      </p:sp>
      <p:pic>
        <p:nvPicPr>
          <p:cNvPr id="49" name="Рисунок 48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/>
          <a:srcRect l="21888" r="22019"/>
          <a:stretch/>
        </p:blipFill>
        <p:spPr>
          <a:xfrm>
            <a:off x="2636497" y="1128127"/>
            <a:ext cx="2025332" cy="1970451"/>
          </a:xfrm>
          <a:prstGeom prst="rect">
            <a:avLst/>
          </a:prstGeom>
        </p:spPr>
      </p:pic>
      <p:sp>
        <p:nvSpPr>
          <p:cNvPr id="54" name="Прямоугольник 53"/>
          <p:cNvSpPr/>
          <p:nvPr/>
        </p:nvSpPr>
        <p:spPr>
          <a:xfrm>
            <a:off x="4979133" y="3326092"/>
            <a:ext cx="20060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7321769" y="3326092"/>
            <a:ext cx="3455131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699577" y="1123266"/>
            <a:ext cx="2073446" cy="19435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11007360" y="1123267"/>
            <a:ext cx="3455131" cy="19581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11011304" y="3310010"/>
            <a:ext cx="2073446" cy="19595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Управляющая кнопка: настраиваемая 52">
            <a:hlinkClick r:id="rId15" action="ppaction://hlinksldjump" highlightClick="1"/>
          </p:cNvPr>
          <p:cNvSpPr/>
          <p:nvPr/>
        </p:nvSpPr>
        <p:spPr>
          <a:xfrm>
            <a:off x="0" y="1672801"/>
            <a:ext cx="2327697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Управляющая кнопка: настраиваемая 58">
            <a:hlinkClick r:id="rId16" action="ppaction://hlinksldjump" highlightClick="1"/>
          </p:cNvPr>
          <p:cNvSpPr/>
          <p:nvPr/>
        </p:nvSpPr>
        <p:spPr>
          <a:xfrm>
            <a:off x="0" y="2077889"/>
            <a:ext cx="2327697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Управляющая кнопка: настраиваемая 59">
            <a:hlinkClick r:id="rId17" action="ppaction://hlinksldjump" highlightClick="1"/>
          </p:cNvPr>
          <p:cNvSpPr/>
          <p:nvPr/>
        </p:nvSpPr>
        <p:spPr>
          <a:xfrm>
            <a:off x="-7062" y="2458720"/>
            <a:ext cx="2341822" cy="39878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Управляющая кнопка: настраиваемая 60">
            <a:hlinkClick r:id="rId18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Управляющая кнопка: настраиваемая 61">
            <a:hlinkClick r:id="rId18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5510874" y="32370"/>
            <a:ext cx="1282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TextBox 64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65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9F0FF"/>
            </a:gs>
            <a:gs pos="33000">
              <a:srgbClr val="65D8FF"/>
            </a:gs>
            <a:gs pos="54000">
              <a:srgbClr val="009DDC"/>
            </a:gs>
            <a:gs pos="100000">
              <a:srgbClr val="00709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-7062" y="5618342"/>
            <a:ext cx="12199062" cy="722588"/>
          </a:xfrm>
          <a:prstGeom prst="rect">
            <a:avLst/>
          </a:prstGeom>
          <a:solidFill>
            <a:srgbClr val="101010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62673"/>
            <a:ext cx="212388" cy="2123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22" name="Равнобедренный треугольник 21"/>
          <p:cNvSpPr/>
          <p:nvPr/>
        </p:nvSpPr>
        <p:spPr>
          <a:xfrm rot="5400000">
            <a:off x="8912701" y="592626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4" name="Равнобедренный треугольник 153"/>
          <p:cNvSpPr/>
          <p:nvPr/>
        </p:nvSpPr>
        <p:spPr>
          <a:xfrm rot="16200000">
            <a:off x="8418814" y="595677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8389257" y="593713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/>
          <p:cNvCxnSpPr/>
          <p:nvPr/>
        </p:nvCxnSpPr>
        <p:spPr>
          <a:xfrm flipV="1">
            <a:off x="9533467" y="5946559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Равнобедренный треугольник 155"/>
          <p:cNvSpPr/>
          <p:nvPr/>
        </p:nvSpPr>
        <p:spPr>
          <a:xfrm rot="5400000">
            <a:off x="9443488" y="5966199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1113922" y="5922082"/>
            <a:ext cx="200755" cy="13798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738818">
            <a:off x="11662410" y="5913249"/>
            <a:ext cx="163452" cy="163452"/>
          </a:xfrm>
          <a:prstGeom prst="rect">
            <a:avLst/>
          </a:prstGeom>
        </p:spPr>
      </p:pic>
      <p:pic>
        <p:nvPicPr>
          <p:cNvPr id="2048" name="Рисунок 20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066" y="5907179"/>
            <a:ext cx="185485" cy="144910"/>
          </a:xfrm>
          <a:prstGeom prst="rect">
            <a:avLst/>
          </a:prstGeom>
        </p:spPr>
      </p:pic>
      <p:sp>
        <p:nvSpPr>
          <p:cNvPr id="2049" name="TextBox 2048"/>
          <p:cNvSpPr txBox="1"/>
          <p:nvPr/>
        </p:nvSpPr>
        <p:spPr>
          <a:xfrm>
            <a:off x="10438165" y="584113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</a:rPr>
              <a:t>100</a:t>
            </a: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14" name="Рисунок 13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308854">
            <a:off x="328335" y="704390"/>
            <a:ext cx="396274" cy="396274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740660" y="2108895"/>
            <a:ext cx="21221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Tom Hillock &amp; David </a:t>
            </a:r>
            <a:r>
              <a:rPr lang="en-US" sz="1200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Krutten</a:t>
            </a:r>
            <a:endParaRPr lang="en-US" sz="1200" b="0" i="0" dirty="0">
              <a:solidFill>
                <a:schemeClr val="bg1"/>
              </a:solidFill>
              <a:effectLst/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12"/>
          <a:srcRect l="21888" r="22019"/>
          <a:stretch/>
        </p:blipFill>
        <p:spPr>
          <a:xfrm>
            <a:off x="7673482" y="1280673"/>
            <a:ext cx="3455973" cy="346399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40660" y="1768725"/>
            <a:ext cx="6539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Indigo (As Featured in the Windows 10 Upgrade Video)</a:t>
            </a:r>
            <a:endParaRPr lang="en-US" sz="2000" i="0" dirty="0">
              <a:solidFill>
                <a:schemeClr val="bg1"/>
              </a:solidFill>
              <a:effectLst/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12" name="Tom_Hillock_David_Krutten_-_Indigo_As_Featured_In_The_Windows_10_Upgrade_Video_(ru.muzikavsem.org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189538" y="-1008063"/>
            <a:ext cx="609600" cy="609600"/>
          </a:xfrm>
          <a:prstGeom prst="rect">
            <a:avLst/>
          </a:prstGeom>
        </p:spPr>
      </p:pic>
      <p:sp>
        <p:nvSpPr>
          <p:cNvPr id="24" name="Управляющая кнопка: настраиваемая 23">
            <a:hlinkClick r:id="rId14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Управляющая кнопка: настраиваемая 24">
            <a:hlinkClick r:id="rId14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5510874" y="32370"/>
            <a:ext cx="1282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3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1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68" y="1904181"/>
            <a:ext cx="2263138" cy="18480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6" y="5179367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3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14:flip dir="r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5258" y="5049318"/>
            <a:ext cx="3323215" cy="1683961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0" y="350604"/>
            <a:ext cx="2334760" cy="5980921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133" name="Прямоугольник 132"/>
          <p:cNvSpPr/>
          <p:nvPr/>
        </p:nvSpPr>
        <p:spPr>
          <a:xfrm>
            <a:off x="163059" y="2241869"/>
            <a:ext cx="2008642" cy="4735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0" y="2449239"/>
            <a:ext cx="2334760" cy="393700"/>
          </a:xfrm>
          <a:prstGeom prst="rect">
            <a:avLst/>
          </a:prstGeom>
          <a:solidFill>
            <a:srgbClr val="30303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263236" y="3768104"/>
            <a:ext cx="1794164" cy="57865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0" y="2842939"/>
            <a:ext cx="2334760" cy="393700"/>
          </a:xfrm>
          <a:prstGeom prst="rect">
            <a:avLst/>
          </a:prstGeom>
          <a:solidFill>
            <a:srgbClr val="31313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1" name="Прямоугольник 140"/>
          <p:cNvSpPr/>
          <p:nvPr/>
        </p:nvSpPr>
        <p:spPr>
          <a:xfrm>
            <a:off x="0" y="3241719"/>
            <a:ext cx="2334760" cy="393700"/>
          </a:xfrm>
          <a:prstGeom prst="rect">
            <a:avLst/>
          </a:prstGeom>
          <a:solidFill>
            <a:srgbClr val="30303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TextBox 141"/>
          <p:cNvSpPr txBox="1"/>
          <p:nvPr/>
        </p:nvSpPr>
        <p:spPr>
          <a:xfrm>
            <a:off x="404165" y="709266"/>
            <a:ext cx="845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Explorer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5412" y="2504253"/>
            <a:ext cx="9717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Photo Folder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05412" y="2897610"/>
            <a:ext cx="9637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Video Folder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05412" y="3311611"/>
            <a:ext cx="9589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Music Folder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49" name="Рисунок 1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878" y="2970231"/>
            <a:ext cx="123505" cy="108674"/>
          </a:xfrm>
          <a:prstGeom prst="rect">
            <a:avLst/>
          </a:prstGeom>
        </p:spPr>
      </p:pic>
      <p:pic>
        <p:nvPicPr>
          <p:cNvPr id="151" name="Рисунок 1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867" y="3370811"/>
            <a:ext cx="135516" cy="13551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0"/>
          <a:srcRect l="55679" t="-2618" r="-5193" b="-2"/>
          <a:stretch/>
        </p:blipFill>
        <p:spPr>
          <a:xfrm>
            <a:off x="218363" y="2576315"/>
            <a:ext cx="164219" cy="109791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45" y="3282809"/>
            <a:ext cx="1666496" cy="804780"/>
          </a:xfrm>
          <a:prstGeom prst="rect">
            <a:avLst/>
          </a:prstGeom>
        </p:spPr>
      </p:pic>
      <p:sp>
        <p:nvSpPr>
          <p:cNvPr id="45" name="Прямоугольник 44"/>
          <p:cNvSpPr/>
          <p:nvPr/>
        </p:nvSpPr>
        <p:spPr>
          <a:xfrm>
            <a:off x="3501598" y="1073535"/>
            <a:ext cx="13467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Local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Disk</a:t>
            </a:r>
            <a:r>
              <a:rPr lang="ru-RU" sz="1600" dirty="0">
                <a:solidFill>
                  <a:schemeClr val="bg1"/>
                </a:solidFill>
              </a:rPr>
              <a:t> (A:)</a:t>
            </a:r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48" y="4328358"/>
            <a:ext cx="541749" cy="261620"/>
          </a:xfrm>
          <a:prstGeom prst="rect">
            <a:avLst/>
          </a:prstGeom>
        </p:spPr>
      </p:pic>
      <p:sp>
        <p:nvSpPr>
          <p:cNvPr id="47" name="Прямоугольник 46"/>
          <p:cNvSpPr/>
          <p:nvPr/>
        </p:nvSpPr>
        <p:spPr>
          <a:xfrm>
            <a:off x="5777395" y="1066245"/>
            <a:ext cx="134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Local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Disk</a:t>
            </a:r>
            <a:r>
              <a:rPr lang="ru-RU" sz="1600" dirty="0">
                <a:solidFill>
                  <a:schemeClr val="bg1"/>
                </a:solidFill>
              </a:rPr>
              <a:t> (В:)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2787993" y="551712"/>
            <a:ext cx="1632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A615"/>
                </a:solidFill>
              </a:rPr>
              <a:t>Devices and disks</a:t>
            </a:r>
            <a:endParaRPr lang="ru-RU" sz="1600" dirty="0">
              <a:solidFill>
                <a:srgbClr val="FFA615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2383929" y="711937"/>
            <a:ext cx="404064" cy="45719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4399086" y="711937"/>
            <a:ext cx="7792914" cy="45719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3617838" y="1453658"/>
            <a:ext cx="1128651" cy="1153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5876700" y="1463950"/>
            <a:ext cx="1128651" cy="1153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3597224" y="1453658"/>
            <a:ext cx="470922" cy="114231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5876700" y="1463951"/>
            <a:ext cx="45719" cy="98798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3501598" y="1598619"/>
            <a:ext cx="101341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700" dirty="0">
                <a:solidFill>
                  <a:schemeClr val="bg1"/>
                </a:solidFill>
              </a:rPr>
              <a:t>34.3 GB </a:t>
            </a:r>
            <a:r>
              <a:rPr lang="ru-RU" sz="700" dirty="0" err="1">
                <a:solidFill>
                  <a:schemeClr val="bg1"/>
                </a:solidFill>
              </a:rPr>
              <a:t>free</a:t>
            </a:r>
            <a:r>
              <a:rPr lang="ru-RU" sz="700" dirty="0">
                <a:solidFill>
                  <a:schemeClr val="bg1"/>
                </a:solidFill>
              </a:rPr>
              <a:t> </a:t>
            </a:r>
            <a:r>
              <a:rPr lang="ru-RU" sz="700" dirty="0" err="1">
                <a:solidFill>
                  <a:schemeClr val="bg1"/>
                </a:solidFill>
              </a:rPr>
              <a:t>of</a:t>
            </a:r>
            <a:r>
              <a:rPr lang="ru-RU" sz="700" dirty="0">
                <a:solidFill>
                  <a:schemeClr val="bg1"/>
                </a:solidFill>
              </a:rPr>
              <a:t> 150 GB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5788397" y="1601809"/>
            <a:ext cx="96853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2</a:t>
            </a:r>
            <a:r>
              <a:rPr lang="ru-RU" sz="700" dirty="0">
                <a:solidFill>
                  <a:schemeClr val="bg1"/>
                </a:solidFill>
              </a:rPr>
              <a:t>.</a:t>
            </a:r>
            <a:r>
              <a:rPr lang="en-US" sz="700" dirty="0">
                <a:solidFill>
                  <a:schemeClr val="bg1"/>
                </a:solidFill>
              </a:rPr>
              <a:t>4</a:t>
            </a:r>
            <a:r>
              <a:rPr lang="ru-RU" sz="700" dirty="0">
                <a:solidFill>
                  <a:schemeClr val="bg1"/>
                </a:solidFill>
              </a:rPr>
              <a:t> GB </a:t>
            </a:r>
            <a:r>
              <a:rPr lang="ru-RU" sz="700" dirty="0" err="1">
                <a:solidFill>
                  <a:schemeClr val="bg1"/>
                </a:solidFill>
              </a:rPr>
              <a:t>free</a:t>
            </a:r>
            <a:r>
              <a:rPr lang="ru-RU" sz="700" dirty="0">
                <a:solidFill>
                  <a:schemeClr val="bg1"/>
                </a:solidFill>
              </a:rPr>
              <a:t> </a:t>
            </a:r>
            <a:r>
              <a:rPr lang="ru-RU" sz="700" dirty="0" err="1">
                <a:solidFill>
                  <a:schemeClr val="bg1"/>
                </a:solidFill>
              </a:rPr>
              <a:t>of</a:t>
            </a:r>
            <a:r>
              <a:rPr lang="ru-RU" sz="700" dirty="0">
                <a:solidFill>
                  <a:schemeClr val="bg1"/>
                </a:solidFill>
              </a:rPr>
              <a:t> </a:t>
            </a:r>
            <a:r>
              <a:rPr lang="en-US" sz="700" dirty="0">
                <a:solidFill>
                  <a:schemeClr val="bg1"/>
                </a:solidFill>
              </a:rPr>
              <a:t>200 </a:t>
            </a:r>
            <a:r>
              <a:rPr lang="ru-RU" sz="700" dirty="0">
                <a:solidFill>
                  <a:schemeClr val="bg1"/>
                </a:solidFill>
              </a:rPr>
              <a:t>GB</a:t>
            </a:r>
          </a:p>
        </p:txBody>
      </p:sp>
      <p:sp>
        <p:nvSpPr>
          <p:cNvPr id="62" name="Прямоугольник 61"/>
          <p:cNvSpPr/>
          <p:nvPr/>
        </p:nvSpPr>
        <p:spPr>
          <a:xfrm>
            <a:off x="3166381" y="2333736"/>
            <a:ext cx="12586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</a:rPr>
              <a:t>Photo</a:t>
            </a:r>
            <a:r>
              <a:rPr lang="ru-RU" sz="1600" dirty="0">
                <a:solidFill>
                  <a:schemeClr val="bg1"/>
                </a:solidFill>
              </a:rPr>
              <a:t> </a:t>
            </a:r>
            <a:r>
              <a:rPr lang="ru-RU" sz="1600" dirty="0" err="1">
                <a:solidFill>
                  <a:schemeClr val="bg1"/>
                </a:solidFill>
              </a:rPr>
              <a:t>Folder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3" name="Прямоугольник 62"/>
          <p:cNvSpPr/>
          <p:nvPr/>
        </p:nvSpPr>
        <p:spPr>
          <a:xfrm>
            <a:off x="5116203" y="2324188"/>
            <a:ext cx="1243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Video Folder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6843911" y="2331776"/>
            <a:ext cx="12558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Music Folder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65" name="Скругленный прямоугольник 64"/>
          <p:cNvSpPr/>
          <p:nvPr/>
        </p:nvSpPr>
        <p:spPr>
          <a:xfrm>
            <a:off x="8852368" y="579464"/>
            <a:ext cx="3134816" cy="32922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6" name="Рисунок 65"/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65677" y="669819"/>
            <a:ext cx="154005" cy="167056"/>
          </a:xfrm>
          <a:prstGeom prst="rect">
            <a:avLst/>
          </a:prstGeom>
        </p:spPr>
      </p:pic>
      <p:sp>
        <p:nvSpPr>
          <p:cNvPr id="67" name="Прямоугольник 66"/>
          <p:cNvSpPr/>
          <p:nvPr/>
        </p:nvSpPr>
        <p:spPr>
          <a:xfrm>
            <a:off x="4158241" y="2984384"/>
            <a:ext cx="8033759" cy="53307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2383972" y="2981853"/>
            <a:ext cx="404064" cy="45719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/>
          <p:cNvSpPr/>
          <p:nvPr/>
        </p:nvSpPr>
        <p:spPr>
          <a:xfrm>
            <a:off x="2770745" y="2817011"/>
            <a:ext cx="1387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A615"/>
                </a:solidFill>
              </a:rPr>
              <a:t>Recent saves</a:t>
            </a:r>
            <a:endParaRPr lang="ru-RU" dirty="0">
              <a:solidFill>
                <a:srgbClr val="FFA615"/>
              </a:solidFill>
            </a:endParaRPr>
          </a:p>
        </p:txBody>
      </p:sp>
      <p:sp>
        <p:nvSpPr>
          <p:cNvPr id="87" name="Прямоугольник 86"/>
          <p:cNvSpPr/>
          <p:nvPr/>
        </p:nvSpPr>
        <p:spPr>
          <a:xfrm>
            <a:off x="5372425" y="3282809"/>
            <a:ext cx="1484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Photo</a:t>
            </a:r>
            <a:r>
              <a:rPr lang="en-US" dirty="0">
                <a:solidFill>
                  <a:schemeClr val="bg1"/>
                </a:solidFill>
              </a:rPr>
              <a:t>Life.png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2695818" y="1105943"/>
            <a:ext cx="736344" cy="507414"/>
            <a:chOff x="2644138" y="842219"/>
            <a:chExt cx="1049495" cy="718317"/>
          </a:xfrm>
        </p:grpSpPr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44138" y="1255637"/>
              <a:ext cx="1049495" cy="304899"/>
            </a:xfrm>
            <a:prstGeom prst="rect">
              <a:avLst/>
            </a:prstGeom>
          </p:spPr>
        </p:pic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2340" y="842219"/>
              <a:ext cx="572115" cy="572117"/>
            </a:xfrm>
            <a:prstGeom prst="rect">
              <a:avLst/>
            </a:prstGeom>
          </p:spPr>
        </p:pic>
      </p:grpSp>
      <p:pic>
        <p:nvPicPr>
          <p:cNvPr id="92" name="Рисунок 9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7228" y="1397908"/>
            <a:ext cx="730557" cy="212241"/>
          </a:xfrm>
          <a:prstGeom prst="rect">
            <a:avLst/>
          </a:prstGeom>
        </p:spPr>
      </p:pic>
      <p:sp>
        <p:nvSpPr>
          <p:cNvPr id="90" name="Прямоугольник 89"/>
          <p:cNvSpPr/>
          <p:nvPr/>
        </p:nvSpPr>
        <p:spPr>
          <a:xfrm>
            <a:off x="2383929" y="1917045"/>
            <a:ext cx="373052" cy="45719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3561714" y="1905644"/>
            <a:ext cx="8630286" cy="58771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>
            <a:off x="2771048" y="1762894"/>
            <a:ext cx="7906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A615"/>
                </a:solidFill>
              </a:rPr>
              <a:t>Folders</a:t>
            </a:r>
            <a:endParaRPr lang="ru-RU" sz="1600" dirty="0">
              <a:solidFill>
                <a:srgbClr val="FFA615"/>
              </a:solidFill>
            </a:endParaRPr>
          </a:p>
        </p:txBody>
      </p:sp>
      <p:pic>
        <p:nvPicPr>
          <p:cNvPr id="94" name="Рисунок 93"/>
          <p:cNvPicPr>
            <a:picLocks noChangeAspect="1"/>
          </p:cNvPicPr>
          <p:nvPr/>
        </p:nvPicPr>
        <p:blipFill rotWithShape="1">
          <a:blip r:embed="rId10"/>
          <a:srcRect l="55679" t="-2618" r="-5193" b="-2"/>
          <a:stretch/>
        </p:blipFill>
        <p:spPr>
          <a:xfrm>
            <a:off x="2686563" y="2337205"/>
            <a:ext cx="496012" cy="331616"/>
          </a:xfrm>
          <a:prstGeom prst="rect">
            <a:avLst/>
          </a:prstGeom>
        </p:spPr>
      </p:pic>
      <p:pic>
        <p:nvPicPr>
          <p:cNvPr id="95" name="Рисунок 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8822" y="2303426"/>
            <a:ext cx="432569" cy="380624"/>
          </a:xfrm>
          <a:prstGeom prst="rect">
            <a:avLst/>
          </a:prstGeom>
        </p:spPr>
      </p:pic>
      <p:pic>
        <p:nvPicPr>
          <p:cNvPr id="96" name="Рисунок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236" y="2334891"/>
            <a:ext cx="422687" cy="422687"/>
          </a:xfrm>
          <a:prstGeom prst="rect">
            <a:avLst/>
          </a:prstGeom>
        </p:spPr>
      </p:pic>
      <p:pic>
        <p:nvPicPr>
          <p:cNvPr id="97" name="Рисунок 96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96" y="3295625"/>
            <a:ext cx="2756232" cy="1550380"/>
          </a:xfrm>
          <a:prstGeom prst="rect">
            <a:avLst/>
          </a:prstGeom>
        </p:spPr>
      </p:pic>
      <p:pic>
        <p:nvPicPr>
          <p:cNvPr id="98" name="Рисунок 9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0832" y="772157"/>
            <a:ext cx="237155" cy="193653"/>
          </a:xfrm>
          <a:prstGeom prst="rect">
            <a:avLst/>
          </a:prstGeom>
        </p:spPr>
      </p:pic>
      <p:sp>
        <p:nvSpPr>
          <p:cNvPr id="100" name="Прямоугольник 99"/>
          <p:cNvSpPr/>
          <p:nvPr/>
        </p:nvSpPr>
        <p:spPr>
          <a:xfrm>
            <a:off x="155997" y="1071227"/>
            <a:ext cx="2008642" cy="4735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-441" y="1295155"/>
            <a:ext cx="2334760" cy="393700"/>
          </a:xfrm>
          <a:prstGeom prst="rect">
            <a:avLst/>
          </a:prstGeom>
          <a:solidFill>
            <a:srgbClr val="30303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Прямоугольник 101"/>
          <p:cNvSpPr/>
          <p:nvPr/>
        </p:nvSpPr>
        <p:spPr>
          <a:xfrm>
            <a:off x="-441" y="1688855"/>
            <a:ext cx="2334760" cy="393700"/>
          </a:xfrm>
          <a:prstGeom prst="rect">
            <a:avLst/>
          </a:prstGeom>
          <a:solidFill>
            <a:srgbClr val="31313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TextBox 102"/>
          <p:cNvSpPr txBox="1"/>
          <p:nvPr/>
        </p:nvSpPr>
        <p:spPr>
          <a:xfrm>
            <a:off x="304971" y="1350169"/>
            <a:ext cx="9525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Local Disc A: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4971" y="1743526"/>
            <a:ext cx="9396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Local Disc B: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grpSp>
        <p:nvGrpSpPr>
          <p:cNvPr id="107" name="Группа 106"/>
          <p:cNvGrpSpPr/>
          <p:nvPr/>
        </p:nvGrpSpPr>
        <p:grpSpPr>
          <a:xfrm>
            <a:off x="209010" y="1429895"/>
            <a:ext cx="171309" cy="126355"/>
            <a:chOff x="2644138" y="842219"/>
            <a:chExt cx="1049495" cy="718317"/>
          </a:xfrm>
        </p:grpSpPr>
        <p:pic>
          <p:nvPicPr>
            <p:cNvPr id="108" name="Рисунок 10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44138" y="1255637"/>
              <a:ext cx="1049495" cy="304899"/>
            </a:xfrm>
            <a:prstGeom prst="rect">
              <a:avLst/>
            </a:prstGeom>
          </p:spPr>
        </p:pic>
        <p:pic>
          <p:nvPicPr>
            <p:cNvPr id="109" name="Рисунок 10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2340" y="842219"/>
              <a:ext cx="572115" cy="572117"/>
            </a:xfrm>
            <a:prstGeom prst="rect">
              <a:avLst/>
            </a:prstGeom>
          </p:spPr>
        </p:pic>
      </p:grpSp>
      <p:pic>
        <p:nvPicPr>
          <p:cNvPr id="110" name="Рисунок 10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132" y="1845546"/>
            <a:ext cx="171679" cy="49876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56864" y="55421"/>
            <a:ext cx="217054" cy="219641"/>
            <a:chOff x="56864" y="55421"/>
            <a:chExt cx="217054" cy="21964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" y="62673"/>
              <a:ext cx="212388" cy="212389"/>
            </a:xfrm>
            <a:prstGeom prst="rect">
              <a:avLst/>
            </a:prstGeom>
          </p:spPr>
        </p:pic>
        <p:sp>
          <p:nvSpPr>
            <p:cNvPr id="3" name="Прямоугольник 2"/>
            <p:cNvSpPr/>
            <p:nvPr/>
          </p:nvSpPr>
          <p:spPr>
            <a:xfrm>
              <a:off x="56864" y="55421"/>
              <a:ext cx="217054" cy="215310"/>
            </a:xfrm>
            <a:prstGeom prst="rect">
              <a:avLst/>
            </a:prstGeom>
            <a:solidFill>
              <a:srgbClr val="FF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99" name="Рисунок 9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884" y="98881"/>
            <a:ext cx="157231" cy="12839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5795684" y="32370"/>
            <a:ext cx="845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Explorer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" name="Управляющая кнопка: настраиваемая 13">
            <a:hlinkClick r:id="rId17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Управляющая кнопка: настраиваемая 74">
            <a:hlinkClick r:id="rId17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 71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TextBox 72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4189" name="TextBox1" r:id="rId2" imgW="2809800" imgH="266760"/>
        </mc:Choice>
        <mc:Fallback>
          <p:control name="TextBox1" r:id="rId2" imgW="2809800" imgH="266760">
            <p:pic>
              <p:nvPicPr>
                <p:cNvPr id="89" name="TextBox1">
                  <a:extLst>
                    <a:ext uri="{FF2B5EF4-FFF2-40B4-BE49-F238E27FC236}">
                      <a16:creationId xmlns:a16="http://schemas.microsoft.com/office/drawing/2014/main" id="{22C0FCA1-3408-425A-8F7A-CDCDAE79DB6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29132" y="619818"/>
                  <a:ext cx="2809642" cy="26662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6748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43" y="-581646"/>
            <a:ext cx="12290085" cy="691317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pic>
        <p:nvPicPr>
          <p:cNvPr id="20" name="Рисунок 19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08854">
            <a:off x="328335" y="704390"/>
            <a:ext cx="396274" cy="396274"/>
          </a:xfrm>
          <a:prstGeom prst="rect">
            <a:avLst/>
          </a:prstGeom>
        </p:spPr>
      </p:pic>
      <p:sp>
        <p:nvSpPr>
          <p:cNvPr id="11" name="Управляющая кнопка: настраиваемая 10">
            <a:hlinkClick r:id="rId7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/>
          <p:cNvGrpSpPr/>
          <p:nvPr/>
        </p:nvGrpSpPr>
        <p:grpSpPr>
          <a:xfrm>
            <a:off x="56864" y="55421"/>
            <a:ext cx="217054" cy="219641"/>
            <a:chOff x="56864" y="55421"/>
            <a:chExt cx="217054" cy="219641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" y="62673"/>
              <a:ext cx="212388" cy="212389"/>
            </a:xfrm>
            <a:prstGeom prst="rect">
              <a:avLst/>
            </a:prstGeom>
          </p:spPr>
        </p:pic>
        <p:sp>
          <p:nvSpPr>
            <p:cNvPr id="17" name="Прямоугольник 16"/>
            <p:cNvSpPr/>
            <p:nvPr/>
          </p:nvSpPr>
          <p:spPr>
            <a:xfrm>
              <a:off x="56864" y="55421"/>
              <a:ext cx="217054" cy="215310"/>
            </a:xfrm>
            <a:prstGeom prst="rect">
              <a:avLst/>
            </a:prstGeom>
            <a:solidFill>
              <a:srgbClr val="FF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8" name="Рисунок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84" y="98881"/>
            <a:ext cx="157231" cy="1283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95684" y="32370"/>
            <a:ext cx="845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Explorer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2" name="Управляющая кнопка: настраиваемая 21">
            <a:hlinkClick r:id="rId7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76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6" y="5179367"/>
            <a:ext cx="307033" cy="30703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8543" t="21874" r="25879" b="38778"/>
          <a:stretch/>
        </p:blipFill>
        <p:spPr>
          <a:xfrm>
            <a:off x="5573490" y="1655106"/>
            <a:ext cx="1629062" cy="226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6000">
        <p14:flip dir="r"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million-wallpapers.ru/wallpapers/3/4/18163372706722792224/osennij-les-mezhdu-gorami-i-ozero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25" b="5864"/>
          <a:stretch/>
        </p:blipFill>
        <p:spPr bwMode="auto">
          <a:xfrm>
            <a:off x="-1776984" y="0"/>
            <a:ext cx="15745965" cy="154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258" y="190500"/>
            <a:ext cx="6667500" cy="6667500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2920181" y="1145865"/>
            <a:ext cx="2203818" cy="2055069"/>
            <a:chOff x="1075228" y="1431132"/>
            <a:chExt cx="1065516" cy="106798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075228" y="1431132"/>
              <a:ext cx="1065516" cy="10679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9258" y="1673802"/>
              <a:ext cx="517455" cy="58264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376275" y="1560894"/>
            <a:ext cx="2265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User</a:t>
            </a:r>
            <a:endParaRPr lang="ru-RU" sz="8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476174" y="2634992"/>
            <a:ext cx="16565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79F69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T</a:t>
            </a:r>
            <a:r>
              <a:rPr lang="ru-RU" sz="1600" dirty="0" err="1" smtClean="0">
                <a:solidFill>
                  <a:srgbClr val="F79F69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here</a:t>
            </a:r>
            <a:r>
              <a:rPr lang="ru-RU" sz="1600" dirty="0" smtClean="0">
                <a:solidFill>
                  <a:srgbClr val="F79F69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r>
              <a:rPr lang="ru-RU" sz="1600" dirty="0" err="1">
                <a:solidFill>
                  <a:srgbClr val="F79F69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is</a:t>
            </a:r>
            <a:r>
              <a:rPr lang="ru-RU" sz="1600" dirty="0">
                <a:solidFill>
                  <a:srgbClr val="F79F69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r>
              <a:rPr lang="ru-RU" sz="1600" dirty="0" err="1">
                <a:solidFill>
                  <a:srgbClr val="F79F69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no</a:t>
            </a:r>
            <a:r>
              <a:rPr lang="ru-RU" sz="1600" dirty="0">
                <a:solidFill>
                  <a:srgbClr val="F79F69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r>
              <a:rPr lang="ru-RU" sz="1600" dirty="0" err="1">
                <a:solidFill>
                  <a:srgbClr val="F79F69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mail</a:t>
            </a:r>
            <a:endParaRPr lang="ru-RU" sz="1600" dirty="0">
              <a:solidFill>
                <a:srgbClr val="F79F69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486615" y="3121782"/>
            <a:ext cx="3420316" cy="310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8603231" y="3146306"/>
            <a:ext cx="268282" cy="261787"/>
          </a:xfrm>
          <a:prstGeom prst="rect">
            <a:avLst/>
          </a:prstGeom>
          <a:solidFill>
            <a:srgbClr val="F37220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631461" y="3194232"/>
            <a:ext cx="211822" cy="150749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3174" name="TextBox1" r:id="rId2" imgW="2486160" imgH="257040"/>
        </mc:Choice>
        <mc:Fallback>
          <p:control name="TextBox1" r:id="rId2" imgW="2486160" imgH="257040">
            <p:pic>
              <p:nvPicPr>
                <p:cNvPr id="13" name="TextBox1">
                  <a:extLst>
                    <a:ext uri="{FF2B5EF4-FFF2-40B4-BE49-F238E27FC236}">
                      <a16:creationId xmlns:a16="http://schemas.microsoft.com/office/drawing/2014/main" id="{22C0FCA1-3408-425A-8F7A-CDCDAE79DB6C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86615" y="3164159"/>
                  <a:ext cx="2486527" cy="25321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745248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34" y="362866"/>
            <a:ext cx="9826966" cy="4913483"/>
          </a:xfrm>
          <a:prstGeom prst="rect">
            <a:avLst/>
          </a:prstGeom>
        </p:spPr>
      </p:pic>
      <p:sp>
        <p:nvSpPr>
          <p:cNvPr id="81" name="Прямоугольник 80"/>
          <p:cNvSpPr/>
          <p:nvPr/>
        </p:nvSpPr>
        <p:spPr>
          <a:xfrm rot="10800000">
            <a:off x="2350913" y="349998"/>
            <a:ext cx="9829189" cy="2716644"/>
          </a:xfrm>
          <a:prstGeom prst="rect">
            <a:avLst/>
          </a:prstGeom>
          <a:gradFill>
            <a:gsLst>
              <a:gs pos="0">
                <a:srgbClr val="313131">
                  <a:alpha val="62000"/>
                </a:srgbClr>
              </a:gs>
              <a:gs pos="74000">
                <a:srgbClr val="303030">
                  <a:alpha val="93000"/>
                </a:srgbClr>
              </a:gs>
              <a:gs pos="62000">
                <a:srgbClr val="313131">
                  <a:alpha val="91000"/>
                </a:srgbClr>
              </a:gs>
              <a:gs pos="83000">
                <a:srgbClr val="303030"/>
              </a:gs>
              <a:gs pos="100000">
                <a:srgbClr val="3030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0" y="350604"/>
            <a:ext cx="2334760" cy="5980921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404165" y="709266"/>
            <a:ext cx="1605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system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43" name="Рисунок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45" y="3282809"/>
            <a:ext cx="1666496" cy="80478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48" y="4328358"/>
            <a:ext cx="541749" cy="261620"/>
          </a:xfrm>
          <a:prstGeom prst="rect">
            <a:avLst/>
          </a:prstGeom>
        </p:spPr>
      </p:pic>
      <p:sp>
        <p:nvSpPr>
          <p:cNvPr id="48" name="Прямоугольник 47"/>
          <p:cNvSpPr/>
          <p:nvPr/>
        </p:nvSpPr>
        <p:spPr>
          <a:xfrm>
            <a:off x="2787993" y="551712"/>
            <a:ext cx="1812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A615"/>
                </a:solidFill>
              </a:rPr>
              <a:t>System Information</a:t>
            </a:r>
            <a:endParaRPr lang="ru-RU" sz="1600" dirty="0">
              <a:solidFill>
                <a:srgbClr val="FFA615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2383929" y="711937"/>
            <a:ext cx="404064" cy="45719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4600990" y="711937"/>
            <a:ext cx="7591010" cy="45719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155997" y="1071227"/>
            <a:ext cx="2008642" cy="4735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-441" y="1295155"/>
            <a:ext cx="2334760" cy="393700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Прямоугольник 101"/>
          <p:cNvSpPr/>
          <p:nvPr/>
        </p:nvSpPr>
        <p:spPr>
          <a:xfrm>
            <a:off x="-441" y="1688855"/>
            <a:ext cx="2334760" cy="393700"/>
          </a:xfrm>
          <a:prstGeom prst="rect">
            <a:avLst/>
          </a:prstGeom>
          <a:solidFill>
            <a:srgbClr val="31313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TextBox 102"/>
          <p:cNvSpPr txBox="1"/>
          <p:nvPr/>
        </p:nvSpPr>
        <p:spPr>
          <a:xfrm>
            <a:off x="304971" y="1350169"/>
            <a:ext cx="13644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System </a:t>
            </a:r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Information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4971" y="1743526"/>
            <a:ext cx="708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Who </a:t>
            </a:r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did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56864" y="55421"/>
            <a:ext cx="217054" cy="219641"/>
            <a:chOff x="56864" y="55421"/>
            <a:chExt cx="217054" cy="21964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" y="62673"/>
              <a:ext cx="212388" cy="212389"/>
            </a:xfrm>
            <a:prstGeom prst="rect">
              <a:avLst/>
            </a:prstGeom>
          </p:spPr>
        </p:pic>
        <p:sp>
          <p:nvSpPr>
            <p:cNvPr id="3" name="Прямоугольник 2"/>
            <p:cNvSpPr/>
            <p:nvPr/>
          </p:nvSpPr>
          <p:spPr>
            <a:xfrm>
              <a:off x="56864" y="55421"/>
              <a:ext cx="217054" cy="215310"/>
            </a:xfrm>
            <a:prstGeom prst="rect">
              <a:avLst/>
            </a:prstGeom>
            <a:solidFill>
              <a:srgbClr val="FF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5556708" y="47363"/>
            <a:ext cx="1605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system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362811" y="3066643"/>
            <a:ext cx="9829189" cy="2449737"/>
          </a:xfrm>
          <a:prstGeom prst="rect">
            <a:avLst/>
          </a:prstGeom>
          <a:gradFill>
            <a:gsLst>
              <a:gs pos="0">
                <a:srgbClr val="313131">
                  <a:alpha val="62000"/>
                </a:srgbClr>
              </a:gs>
              <a:gs pos="74000">
                <a:srgbClr val="303030">
                  <a:alpha val="93000"/>
                </a:srgbClr>
              </a:gs>
              <a:gs pos="62000">
                <a:srgbClr val="313131">
                  <a:alpha val="91000"/>
                </a:srgbClr>
              </a:gs>
              <a:gs pos="83000">
                <a:srgbClr val="303030"/>
              </a:gs>
              <a:gs pos="100000">
                <a:srgbClr val="3030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7045941" y="1498360"/>
            <a:ext cx="4166382" cy="2321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Скругленный прямоугольник 72"/>
          <p:cNvSpPr/>
          <p:nvPr/>
        </p:nvSpPr>
        <p:spPr>
          <a:xfrm>
            <a:off x="7045941" y="1449970"/>
            <a:ext cx="4208929" cy="2404448"/>
          </a:xfrm>
          <a:prstGeom prst="roundRect">
            <a:avLst>
              <a:gd name="adj" fmla="val 1081"/>
            </a:avLst>
          </a:prstGeom>
          <a:noFill/>
          <a:ln w="2540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7780349" y="2279048"/>
            <a:ext cx="2740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QuakerOS</a:t>
            </a:r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XMetro</a:t>
            </a:r>
            <a:endParaRPr lang="en-US" sz="2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Version</a:t>
            </a:r>
            <a:r>
              <a:rPr lang="ru-RU" sz="2400" dirty="0" smtClean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1.0.0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2787993" y="1502737"/>
            <a:ext cx="4168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Installed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(RAM):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available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8 GB (7.88 GB)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System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Type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 64-bit</a:t>
            </a:r>
          </a:p>
          <a:p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Pen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and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touch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input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Supported</a:t>
            </a:r>
            <a:endParaRPr lang="ru-RU" sz="1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Device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and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Model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QuakerPad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1qua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252784" y="5817632"/>
            <a:ext cx="5795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Questions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from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author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 https://discord.gg/a6cnWNAgAT</a:t>
            </a:r>
          </a:p>
        </p:txBody>
      </p:sp>
      <p:sp>
        <p:nvSpPr>
          <p:cNvPr id="83" name="Прямоугольник 82"/>
          <p:cNvSpPr/>
          <p:nvPr/>
        </p:nvSpPr>
        <p:spPr>
          <a:xfrm>
            <a:off x="155997" y="2231698"/>
            <a:ext cx="2008642" cy="4735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6" name="Рисунок 8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1" y="1359857"/>
            <a:ext cx="243885" cy="24388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402" y="1778106"/>
            <a:ext cx="168092" cy="187975"/>
          </a:xfrm>
          <a:prstGeom prst="rect">
            <a:avLst/>
          </a:prstGeom>
        </p:spPr>
      </p:pic>
      <p:sp>
        <p:nvSpPr>
          <p:cNvPr id="2" name="Управляющая кнопка: настраиваемая 1">
            <a:hlinkClick r:id="rId9" action="ppaction://hlinksldjump" highlightClick="1"/>
          </p:cNvPr>
          <p:cNvSpPr/>
          <p:nvPr/>
        </p:nvSpPr>
        <p:spPr>
          <a:xfrm>
            <a:off x="-441" y="1293917"/>
            <a:ext cx="2334760" cy="3858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Управляющая кнопка: настраиваемая 37">
            <a:hlinkClick r:id="rId10" action="ppaction://hlinksldjump" highlightClick="1"/>
          </p:cNvPr>
          <p:cNvSpPr/>
          <p:nvPr/>
        </p:nvSpPr>
        <p:spPr>
          <a:xfrm>
            <a:off x="0" y="1697953"/>
            <a:ext cx="2334760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11"/>
          <a:srcRect l="38543" t="21874" r="25879" b="38778"/>
          <a:stretch/>
        </p:blipFill>
        <p:spPr>
          <a:xfrm>
            <a:off x="298041" y="750563"/>
            <a:ext cx="167059" cy="212071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11"/>
          <a:srcRect l="38543" t="21874" r="25879" b="38778"/>
          <a:stretch/>
        </p:blipFill>
        <p:spPr>
          <a:xfrm>
            <a:off x="111244" y="72792"/>
            <a:ext cx="145388" cy="184561"/>
          </a:xfrm>
          <a:prstGeom prst="rect">
            <a:avLst/>
          </a:prstGeom>
        </p:spPr>
      </p:pic>
      <p:sp>
        <p:nvSpPr>
          <p:cNvPr id="41" name="Управляющая кнопка: настраиваемая 40">
            <a:hlinkClick r:id="rId12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Управляющая кнопка: настраиваемая 41">
            <a:hlinkClick r:id="rId12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770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Рисунок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34" y="362866"/>
            <a:ext cx="9826966" cy="4913483"/>
          </a:xfrm>
          <a:prstGeom prst="rect">
            <a:avLst/>
          </a:prstGeom>
        </p:spPr>
      </p:pic>
      <p:sp>
        <p:nvSpPr>
          <p:cNvPr id="81" name="Прямоугольник 80"/>
          <p:cNvSpPr/>
          <p:nvPr/>
        </p:nvSpPr>
        <p:spPr>
          <a:xfrm rot="10800000">
            <a:off x="2350913" y="349998"/>
            <a:ext cx="9829189" cy="2716644"/>
          </a:xfrm>
          <a:prstGeom prst="rect">
            <a:avLst/>
          </a:prstGeom>
          <a:gradFill>
            <a:gsLst>
              <a:gs pos="0">
                <a:srgbClr val="313131">
                  <a:alpha val="62000"/>
                </a:srgbClr>
              </a:gs>
              <a:gs pos="74000">
                <a:srgbClr val="303030">
                  <a:alpha val="93000"/>
                </a:srgbClr>
              </a:gs>
              <a:gs pos="62000">
                <a:srgbClr val="313131">
                  <a:alpha val="91000"/>
                </a:srgbClr>
              </a:gs>
              <a:gs pos="83000">
                <a:srgbClr val="303030"/>
              </a:gs>
              <a:gs pos="100000">
                <a:srgbClr val="3030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0" y="350604"/>
            <a:ext cx="2334760" cy="5980921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404165" y="709266"/>
            <a:ext cx="1605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system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43" name="Рисунок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45" y="3282809"/>
            <a:ext cx="1666496" cy="80478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48" y="4328358"/>
            <a:ext cx="541749" cy="261620"/>
          </a:xfrm>
          <a:prstGeom prst="rect">
            <a:avLst/>
          </a:prstGeom>
        </p:spPr>
      </p:pic>
      <p:sp>
        <p:nvSpPr>
          <p:cNvPr id="48" name="Прямоугольник 47"/>
          <p:cNvSpPr/>
          <p:nvPr/>
        </p:nvSpPr>
        <p:spPr>
          <a:xfrm>
            <a:off x="2787993" y="551712"/>
            <a:ext cx="8915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FA615"/>
                </a:solidFill>
              </a:rPr>
              <a:t>Who did</a:t>
            </a:r>
            <a:endParaRPr lang="ru-RU" sz="1600" dirty="0">
              <a:solidFill>
                <a:srgbClr val="FFA615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2383929" y="711937"/>
            <a:ext cx="404064" cy="45719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3679584" y="711937"/>
            <a:ext cx="8512416" cy="45719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155997" y="1071227"/>
            <a:ext cx="2008642" cy="4735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-441" y="1295155"/>
            <a:ext cx="2334760" cy="393700"/>
          </a:xfrm>
          <a:prstGeom prst="rect">
            <a:avLst/>
          </a:prstGeom>
          <a:solidFill>
            <a:srgbClr val="30303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Прямоугольник 101"/>
          <p:cNvSpPr/>
          <p:nvPr/>
        </p:nvSpPr>
        <p:spPr>
          <a:xfrm>
            <a:off x="-441" y="1688855"/>
            <a:ext cx="2334760" cy="393700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TextBox 102"/>
          <p:cNvSpPr txBox="1"/>
          <p:nvPr/>
        </p:nvSpPr>
        <p:spPr>
          <a:xfrm>
            <a:off x="304971" y="1350169"/>
            <a:ext cx="13644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System </a:t>
            </a:r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Information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04971" y="1743526"/>
            <a:ext cx="708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Who </a:t>
            </a:r>
            <a:r>
              <a:rPr lang="en-US" sz="105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did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56864" y="55421"/>
            <a:ext cx="217054" cy="219641"/>
            <a:chOff x="56864" y="55421"/>
            <a:chExt cx="217054" cy="21964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" y="62673"/>
              <a:ext cx="212388" cy="212389"/>
            </a:xfrm>
            <a:prstGeom prst="rect">
              <a:avLst/>
            </a:prstGeom>
          </p:spPr>
        </p:pic>
        <p:sp>
          <p:nvSpPr>
            <p:cNvPr id="3" name="Прямоугольник 2"/>
            <p:cNvSpPr/>
            <p:nvPr/>
          </p:nvSpPr>
          <p:spPr>
            <a:xfrm>
              <a:off x="56864" y="55421"/>
              <a:ext cx="217054" cy="215310"/>
            </a:xfrm>
            <a:prstGeom prst="rect">
              <a:avLst/>
            </a:prstGeom>
            <a:solidFill>
              <a:srgbClr val="FF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Прямоугольник 11"/>
          <p:cNvSpPr/>
          <p:nvPr/>
        </p:nvSpPr>
        <p:spPr>
          <a:xfrm>
            <a:off x="2362811" y="3066643"/>
            <a:ext cx="9829189" cy="2449737"/>
          </a:xfrm>
          <a:prstGeom prst="rect">
            <a:avLst/>
          </a:prstGeom>
          <a:gradFill>
            <a:gsLst>
              <a:gs pos="0">
                <a:srgbClr val="313131">
                  <a:alpha val="62000"/>
                </a:srgbClr>
              </a:gs>
              <a:gs pos="74000">
                <a:srgbClr val="303030">
                  <a:alpha val="93000"/>
                </a:srgbClr>
              </a:gs>
              <a:gs pos="62000">
                <a:srgbClr val="313131">
                  <a:alpha val="91000"/>
                </a:srgbClr>
              </a:gs>
              <a:gs pos="83000">
                <a:srgbClr val="303030"/>
              </a:gs>
              <a:gs pos="100000">
                <a:srgbClr val="30303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931917" y="1538275"/>
            <a:ext cx="6079180" cy="34421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Скругленный прямоугольник 72"/>
          <p:cNvSpPr/>
          <p:nvPr/>
        </p:nvSpPr>
        <p:spPr>
          <a:xfrm>
            <a:off x="3912385" y="1449709"/>
            <a:ext cx="6141260" cy="3565506"/>
          </a:xfrm>
          <a:prstGeom prst="roundRect">
            <a:avLst>
              <a:gd name="adj" fmla="val 1081"/>
            </a:avLst>
          </a:prstGeom>
          <a:noFill/>
          <a:ln w="2540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4189332" y="2159265"/>
            <a:ext cx="6277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Did </a:t>
            </a:r>
            <a:r>
              <a:rPr lang="en-US" sz="2400" dirty="0" smtClean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Leo</a:t>
            </a:r>
            <a:r>
              <a:rPr lang="en-US" sz="2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_#5653 (Director and Designer)</a:t>
            </a:r>
            <a:endParaRPr lang="ru-RU" sz="2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252784" y="5817632"/>
            <a:ext cx="57952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Questions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from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the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author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 https://discord.gg/a6cnWNAgAT</a:t>
            </a:r>
          </a:p>
        </p:txBody>
      </p:sp>
      <p:sp>
        <p:nvSpPr>
          <p:cNvPr id="83" name="Прямоугольник 82"/>
          <p:cNvSpPr/>
          <p:nvPr/>
        </p:nvSpPr>
        <p:spPr>
          <a:xfrm>
            <a:off x="155997" y="2231698"/>
            <a:ext cx="2008642" cy="4735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6" name="Рисунок 8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1" y="1359857"/>
            <a:ext cx="243885" cy="24388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402" y="1778106"/>
            <a:ext cx="168092" cy="18797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14" y="2940066"/>
            <a:ext cx="1159185" cy="1460645"/>
          </a:xfrm>
          <a:prstGeom prst="rect">
            <a:avLst/>
          </a:prstGeom>
        </p:spPr>
      </p:pic>
      <p:sp>
        <p:nvSpPr>
          <p:cNvPr id="36" name="Управляющая кнопка: настраиваемая 35">
            <a:hlinkClick r:id="rId10" action="ppaction://hlinksldjump" highlightClick="1"/>
          </p:cNvPr>
          <p:cNvSpPr/>
          <p:nvPr/>
        </p:nvSpPr>
        <p:spPr>
          <a:xfrm>
            <a:off x="-441" y="1293917"/>
            <a:ext cx="2334760" cy="38584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настраиваемая 9">
            <a:hlinkClick r:id="rId11" action="ppaction://hlinksldjump" highlightClick="1"/>
          </p:cNvPr>
          <p:cNvSpPr/>
          <p:nvPr/>
        </p:nvSpPr>
        <p:spPr>
          <a:xfrm>
            <a:off x="-442" y="1688855"/>
            <a:ext cx="2322927" cy="3937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5556708" y="47363"/>
            <a:ext cx="1605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system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 rotWithShape="1">
          <a:blip r:embed="rId12"/>
          <a:srcRect l="38543" t="21874" r="25879" b="38778"/>
          <a:stretch/>
        </p:blipFill>
        <p:spPr>
          <a:xfrm>
            <a:off x="298041" y="750563"/>
            <a:ext cx="167059" cy="212071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12"/>
          <a:srcRect l="38543" t="21874" r="25879" b="38778"/>
          <a:stretch/>
        </p:blipFill>
        <p:spPr>
          <a:xfrm>
            <a:off x="111244" y="72792"/>
            <a:ext cx="145388" cy="184561"/>
          </a:xfrm>
          <a:prstGeom prst="rect">
            <a:avLst/>
          </a:prstGeom>
        </p:spPr>
      </p:pic>
      <p:sp>
        <p:nvSpPr>
          <p:cNvPr id="41" name="Управляющая кнопка: настраиваемая 40">
            <a:hlinkClick r:id="rId13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Управляющая кнопка: настраиваемая 41">
            <a:hlinkClick r:id="rId13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977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6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744" y="1734153"/>
            <a:ext cx="2259749" cy="28575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726" y="5179367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7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Рисунок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68540" y="-841838"/>
            <a:ext cx="2662099" cy="3717762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374" y="4086517"/>
            <a:ext cx="2662099" cy="3717762"/>
          </a:xfrm>
          <a:prstGeom prst="rect">
            <a:avLst/>
          </a:prstGeom>
        </p:spPr>
      </p:pic>
      <p:sp>
        <p:nvSpPr>
          <p:cNvPr id="11" name="Скругленный прямоугольник 10"/>
          <p:cNvSpPr/>
          <p:nvPr/>
        </p:nvSpPr>
        <p:spPr>
          <a:xfrm>
            <a:off x="13730591" y="1215957"/>
            <a:ext cx="710120" cy="9873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0" y="350604"/>
            <a:ext cx="2334760" cy="5980921"/>
          </a:xfrm>
          <a:prstGeom prst="rect">
            <a:avLst/>
          </a:prstGeom>
          <a:solidFill>
            <a:srgbClr val="101010"/>
          </a:solidFill>
          <a:ln>
            <a:solidFill>
              <a:srgbClr val="10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512" y="-12871"/>
            <a:ext cx="363488" cy="363475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11582872" y="228860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404165" y="709266"/>
            <a:ext cx="1606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Technical support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43" name="Рисунок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3945" y="3282809"/>
            <a:ext cx="1666496" cy="804780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048" y="4328358"/>
            <a:ext cx="541749" cy="261620"/>
          </a:xfrm>
          <a:prstGeom prst="rect">
            <a:avLst/>
          </a:prstGeom>
        </p:spPr>
      </p:pic>
      <p:sp>
        <p:nvSpPr>
          <p:cNvPr id="48" name="Прямоугольник 47"/>
          <p:cNvSpPr/>
          <p:nvPr/>
        </p:nvSpPr>
        <p:spPr>
          <a:xfrm>
            <a:off x="2787993" y="551712"/>
            <a:ext cx="18991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A615"/>
                </a:solidFill>
              </a:rPr>
              <a:t>How to ask for help?</a:t>
            </a:r>
            <a:endParaRPr lang="ru-RU" sz="1600" dirty="0">
              <a:solidFill>
                <a:srgbClr val="FFA615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2383929" y="711937"/>
            <a:ext cx="404064" cy="45719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4687166" y="709267"/>
            <a:ext cx="7504833" cy="48390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155997" y="1071227"/>
            <a:ext cx="2008642" cy="4735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Прямоугольник 101"/>
          <p:cNvSpPr/>
          <p:nvPr/>
        </p:nvSpPr>
        <p:spPr>
          <a:xfrm>
            <a:off x="0" y="1300202"/>
            <a:ext cx="2334760" cy="393700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TextBox 103"/>
          <p:cNvSpPr txBox="1"/>
          <p:nvPr/>
        </p:nvSpPr>
        <p:spPr>
          <a:xfrm>
            <a:off x="326194" y="1375655"/>
            <a:ext cx="14414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How to ask for help?</a:t>
            </a:r>
            <a:endParaRPr lang="ru-RU" sz="105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56864" y="55421"/>
            <a:ext cx="217054" cy="219641"/>
            <a:chOff x="56864" y="55421"/>
            <a:chExt cx="217054" cy="219641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4" y="62673"/>
              <a:ext cx="212388" cy="212389"/>
            </a:xfrm>
            <a:prstGeom prst="rect">
              <a:avLst/>
            </a:prstGeom>
          </p:spPr>
        </p:pic>
        <p:sp>
          <p:nvSpPr>
            <p:cNvPr id="3" name="Прямоугольник 2"/>
            <p:cNvSpPr/>
            <p:nvPr/>
          </p:nvSpPr>
          <p:spPr>
            <a:xfrm>
              <a:off x="56864" y="55421"/>
              <a:ext cx="217054" cy="215310"/>
            </a:xfrm>
            <a:prstGeom prst="rect">
              <a:avLst/>
            </a:prstGeom>
            <a:solidFill>
              <a:srgbClr val="FFA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5311753" y="33465"/>
            <a:ext cx="1606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Technical support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83" name="Прямоугольник 82"/>
          <p:cNvSpPr/>
          <p:nvPr/>
        </p:nvSpPr>
        <p:spPr>
          <a:xfrm>
            <a:off x="156438" y="1859978"/>
            <a:ext cx="2008642" cy="4735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843" y="1389453"/>
            <a:ext cx="168092" cy="18797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13827868" y="1215957"/>
            <a:ext cx="116732" cy="987358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13925250" y="1246655"/>
            <a:ext cx="683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FFA615"/>
                </a:solidFill>
              </a:rPr>
              <a:t>?</a:t>
            </a:r>
            <a:endParaRPr lang="ru-RU" sz="5400" b="1" dirty="0">
              <a:solidFill>
                <a:srgbClr val="FFA615"/>
              </a:solidFill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198" y="697994"/>
            <a:ext cx="281831" cy="356389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7194845" y="2207871"/>
            <a:ext cx="40477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contact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technical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support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you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need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go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the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discord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server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(</a:t>
            </a:r>
            <a:r>
              <a:rPr lang="en-US" dirty="0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hlinkClick r:id="rId9" tooltip="https://discord.gg/QhaXNrxr5A"/>
              </a:rPr>
              <a:t>https</a:t>
            </a:r>
            <a:r>
              <a:rPr 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hlinkClick r:id="rId9" tooltip="https://discord.gg/QhaXNrxr5A"/>
              </a:rPr>
              <a:t>://</a:t>
            </a:r>
            <a:r>
              <a:rPr lang="en-US" dirty="0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hlinkClick r:id="rId9" tooltip="https://discord.gg/QhaXNrxr5A"/>
              </a:rPr>
              <a:t>discord.gg/QhaXNrxr5A</a:t>
            </a:r>
            <a:r>
              <a:rPr lang="ru-RU" dirty="0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)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or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write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Leo_#5653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then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we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will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help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you</a:t>
            </a:r>
            <a:endParaRPr lang="ru-RU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6547" y="1712977"/>
            <a:ext cx="3316511" cy="3682303"/>
          </a:xfrm>
          <a:prstGeom prst="rect">
            <a:avLst/>
          </a:prstGeom>
        </p:spPr>
      </p:pic>
      <p:sp>
        <p:nvSpPr>
          <p:cNvPr id="63" name="Скругленный прямоугольник 62"/>
          <p:cNvSpPr/>
          <p:nvPr/>
        </p:nvSpPr>
        <p:spPr>
          <a:xfrm>
            <a:off x="-2677677" y="2589333"/>
            <a:ext cx="710120" cy="987358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-2580400" y="2589333"/>
            <a:ext cx="116732" cy="987358"/>
          </a:xfrm>
          <a:prstGeom prst="rect">
            <a:avLst/>
          </a:prstGeom>
          <a:solidFill>
            <a:srgbClr val="30303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26" y="61738"/>
            <a:ext cx="188334" cy="238158"/>
          </a:xfrm>
          <a:prstGeom prst="rect">
            <a:avLst/>
          </a:prstGeom>
        </p:spPr>
      </p:pic>
      <p:sp>
        <p:nvSpPr>
          <p:cNvPr id="35" name="Управляющая кнопка: настраиваемая 34">
            <a:hlinkClick r:id="rId12" action="ppaction://hlinksldjump" highlightClick="1"/>
          </p:cNvPr>
          <p:cNvSpPr/>
          <p:nvPr/>
        </p:nvSpPr>
        <p:spPr>
          <a:xfrm>
            <a:off x="11471170" y="-12871"/>
            <a:ext cx="720830" cy="36347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Управляющая кнопка: настраиваемая 35">
            <a:hlinkClick r:id="rId12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8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43" y="3254828"/>
            <a:ext cx="348344" cy="348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11665" y="3167390"/>
            <a:ext cx="1813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Shutdown</a:t>
            </a:r>
            <a:endParaRPr lang="ru-RU" sz="28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515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7802" y="3167390"/>
            <a:ext cx="345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Press ESC to log out</a:t>
            </a:r>
            <a:endParaRPr lang="ru-RU" sz="28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53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43" y="3254828"/>
            <a:ext cx="348344" cy="3483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11665" y="3167390"/>
            <a:ext cx="135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Reboot</a:t>
            </a:r>
            <a:endParaRPr lang="ru-RU" sz="28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2" name="Управляющая кнопка: настраиваемая 1">
            <a:hlinkClick r:id="rId3" action="ppaction://hlinksldjump" highlightClick="1"/>
          </p:cNvPr>
          <p:cNvSpPr/>
          <p:nvPr/>
        </p:nvSpPr>
        <p:spPr>
          <a:xfrm>
            <a:off x="0" y="0"/>
            <a:ext cx="12192000" cy="6858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67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7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million-wallpapers.ru/wallpapers/3/4/18163372706722792224/osennij-les-mezhdu-gorami-i-ozero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25" b="5864"/>
          <a:stretch/>
        </p:blipFill>
        <p:spPr bwMode="auto">
          <a:xfrm>
            <a:off x="-1776984" y="0"/>
            <a:ext cx="15745965" cy="154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258" y="190500"/>
            <a:ext cx="6667500" cy="6667500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2920181" y="1145865"/>
            <a:ext cx="2203818" cy="2055069"/>
            <a:chOff x="1075228" y="1431132"/>
            <a:chExt cx="1065516" cy="1067988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075228" y="1431132"/>
              <a:ext cx="1065516" cy="106798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9258" y="1673802"/>
              <a:ext cx="517455" cy="58264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376275" y="1560894"/>
            <a:ext cx="2265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User</a:t>
            </a:r>
            <a:endParaRPr lang="ru-RU" sz="8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13" y="2825886"/>
            <a:ext cx="281305" cy="2813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6583" y="3084584"/>
            <a:ext cx="1219200" cy="1219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57318" y="2797261"/>
            <a:ext cx="1056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Welcome</a:t>
            </a:r>
            <a:endParaRPr lang="ru-RU" sz="16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84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47" y="790414"/>
            <a:ext cx="4821124" cy="3013203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3673098" y="790414"/>
            <a:ext cx="4819973" cy="3300601"/>
          </a:xfrm>
          <a:prstGeom prst="rect">
            <a:avLst/>
          </a:prstGeom>
          <a:solidFill>
            <a:schemeClr val="dk1">
              <a:alpha val="1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r="17066"/>
          <a:stretch/>
        </p:blipFill>
        <p:spPr>
          <a:xfrm>
            <a:off x="5721879" y="982260"/>
            <a:ext cx="2771192" cy="2388531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376386" y="2603223"/>
            <a:ext cx="2032144" cy="1481702"/>
          </a:xfrm>
          <a:prstGeom prst="rect">
            <a:avLst/>
          </a:prstGeom>
          <a:solidFill>
            <a:srgbClr val="FFA615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8760219" y="2603223"/>
            <a:ext cx="2028413" cy="1481702"/>
          </a:xfrm>
          <a:prstGeom prst="rect">
            <a:avLst/>
          </a:prstGeom>
          <a:solidFill>
            <a:srgbClr val="FFA61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376386" y="790414"/>
            <a:ext cx="2032144" cy="1481702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hlinkClick r:id="rId7" action="ppaction://hlinksldjump"/>
          </p:cNvPr>
          <p:cNvSpPr/>
          <p:nvPr/>
        </p:nvSpPr>
        <p:spPr>
          <a:xfrm>
            <a:off x="8756488" y="792285"/>
            <a:ext cx="2032144" cy="1481702"/>
          </a:xfrm>
          <a:prstGeom prst="rect">
            <a:avLst/>
          </a:prstGeom>
          <a:solidFill>
            <a:srgbClr val="FFA61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1376385" y="4416032"/>
            <a:ext cx="2032145" cy="1481702"/>
          </a:xfrm>
          <a:prstGeom prst="rect">
            <a:avLst/>
          </a:prstGeom>
          <a:solidFill>
            <a:srgbClr val="FFA61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56488" y="4409706"/>
            <a:ext cx="2032144" cy="1481702"/>
          </a:xfrm>
          <a:prstGeom prst="rect">
            <a:avLst/>
          </a:prstGeom>
          <a:solidFill>
            <a:srgbClr val="FFA61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3673098" y="4416032"/>
            <a:ext cx="2249355" cy="1481702"/>
          </a:xfrm>
          <a:prstGeom prst="rect">
            <a:avLst/>
          </a:prstGeom>
          <a:solidFill>
            <a:srgbClr val="FFA61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6234117" y="4416032"/>
            <a:ext cx="2258954" cy="1481702"/>
          </a:xfrm>
          <a:prstGeom prst="rect">
            <a:avLst/>
          </a:prstGeom>
          <a:solidFill>
            <a:srgbClr val="FFA61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12859" y="236797"/>
            <a:ext cx="314259" cy="3232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18813" y="28303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User</a:t>
            </a:r>
            <a:endParaRPr lang="ru-RU" sz="12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4712" y="30559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App</a:t>
            </a:r>
            <a:r>
              <a:rPr lang="en-US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</a:t>
            </a:r>
            <a:endParaRPr lang="ru-RU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79386" y="30559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Main</a:t>
            </a:r>
            <a:endParaRPr lang="ru-RU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6473" y="307996"/>
            <a:ext cx="88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Search</a:t>
            </a:r>
            <a:endParaRPr lang="ru-RU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grpSp>
        <p:nvGrpSpPr>
          <p:cNvPr id="19" name="Группа 18"/>
          <p:cNvGrpSpPr/>
          <p:nvPr/>
        </p:nvGrpSpPr>
        <p:grpSpPr>
          <a:xfrm>
            <a:off x="11721555" y="305592"/>
            <a:ext cx="215652" cy="193322"/>
            <a:chOff x="2699674" y="4379127"/>
            <a:chExt cx="798470" cy="754894"/>
          </a:xfrm>
        </p:grpSpPr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5" y="4379128"/>
              <a:ext cx="798469" cy="754893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4" y="4379127"/>
              <a:ext cx="798469" cy="754893"/>
            </a:xfrm>
            <a:prstGeom prst="rect">
              <a:avLst/>
            </a:prstGeom>
          </p:spPr>
        </p:pic>
      </p:grpSp>
      <p:sp>
        <p:nvSpPr>
          <p:cNvPr id="31" name="Прямоугольник 30"/>
          <p:cNvSpPr/>
          <p:nvPr/>
        </p:nvSpPr>
        <p:spPr>
          <a:xfrm>
            <a:off x="3673098" y="3645244"/>
            <a:ext cx="4819973" cy="4396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/>
          <p:cNvSpPr txBox="1"/>
          <p:nvPr/>
        </p:nvSpPr>
        <p:spPr>
          <a:xfrm>
            <a:off x="3673099" y="3695808"/>
            <a:ext cx="3728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What's new </a:t>
            </a:r>
            <a:r>
              <a:rPr lang="en-US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</a:t>
            </a:r>
            <a:r>
              <a:rPr lang="ru-RU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QuakerOS</a:t>
            </a:r>
            <a:r>
              <a:rPr lang="en-US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XMetro</a:t>
            </a:r>
            <a:endParaRPr lang="ru-RU" sz="16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7926" y="3048268"/>
            <a:ext cx="524922" cy="528914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0620" y="1252903"/>
            <a:ext cx="543880" cy="589969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779" y="2855944"/>
            <a:ext cx="913561" cy="913561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26197" y="4887156"/>
            <a:ext cx="674794" cy="5268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884" y="839992"/>
            <a:ext cx="3121152" cy="44165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9494" y="4834781"/>
            <a:ext cx="585926" cy="585926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7451" t="26850" r="26029" b="25219"/>
          <a:stretch/>
        </p:blipFill>
        <p:spPr>
          <a:xfrm>
            <a:off x="4428931" y="4697405"/>
            <a:ext cx="737688" cy="906302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11552" y="1026469"/>
            <a:ext cx="565507" cy="589070"/>
          </a:xfrm>
          <a:prstGeom prst="rect">
            <a:avLst/>
          </a:prstGeom>
        </p:spPr>
      </p:pic>
      <p:sp>
        <p:nvSpPr>
          <p:cNvPr id="41" name="Прямоугольник 40">
            <a:hlinkClick r:id="rId22" action="ppaction://hlinksldjump"/>
          </p:cNvPr>
          <p:cNvSpPr/>
          <p:nvPr/>
        </p:nvSpPr>
        <p:spPr>
          <a:xfrm>
            <a:off x="3671947" y="4409705"/>
            <a:ext cx="2250506" cy="1481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hlinkClick r:id="rId23" action="ppaction://hlinksldjump"/>
          </p:cNvPr>
          <p:cNvSpPr/>
          <p:nvPr/>
        </p:nvSpPr>
        <p:spPr>
          <a:xfrm>
            <a:off x="8756487" y="2592810"/>
            <a:ext cx="2032144" cy="1487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368046" y="1827728"/>
            <a:ext cx="2036753" cy="44438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3" name="Рисунок 4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50" y="900015"/>
            <a:ext cx="369751" cy="369751"/>
          </a:xfrm>
          <a:prstGeom prst="rect">
            <a:avLst/>
          </a:prstGeom>
        </p:spPr>
      </p:pic>
      <p:sp>
        <p:nvSpPr>
          <p:cNvPr id="45" name="Прямоугольник 44"/>
          <p:cNvSpPr/>
          <p:nvPr/>
        </p:nvSpPr>
        <p:spPr>
          <a:xfrm>
            <a:off x="1468300" y="1865255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Soon….</a:t>
            </a:r>
            <a:endParaRPr lang="ru-RU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1" y="2303458"/>
            <a:ext cx="526473" cy="20185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11673239" y="2303660"/>
            <a:ext cx="526473" cy="20185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144349" y="3221959"/>
            <a:ext cx="233764" cy="1815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Равнобедренный треугольник 46"/>
          <p:cNvSpPr/>
          <p:nvPr/>
        </p:nvSpPr>
        <p:spPr>
          <a:xfrm rot="5400000">
            <a:off x="11819592" y="3221960"/>
            <a:ext cx="233764" cy="1815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Управляющая кнопка: настраиваемая 11">
            <a:hlinkClick r:id="" action="ppaction://hlinkshowjump?jump=nextslide" highlightClick="1"/>
            <a:hlinkHover r:id="rId7" action="ppaction://hlinksldjump"/>
          </p:cNvPr>
          <p:cNvSpPr/>
          <p:nvPr/>
        </p:nvSpPr>
        <p:spPr>
          <a:xfrm>
            <a:off x="-1" y="2303458"/>
            <a:ext cx="526473" cy="201853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Управляющая кнопка: настраиваемая 48">
            <a:hlinkClick r:id="" action="ppaction://hlinkshowjump?jump=nextslide" highlightClick="1"/>
            <a:hlinkHover r:id="rId25" action="ppaction://hlinksldjump"/>
          </p:cNvPr>
          <p:cNvSpPr/>
          <p:nvPr/>
        </p:nvSpPr>
        <p:spPr>
          <a:xfrm>
            <a:off x="11673239" y="2303458"/>
            <a:ext cx="526473" cy="201853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8790338" y="5539972"/>
            <a:ext cx="1604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About the system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6290909" y="5538945"/>
            <a:ext cx="599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А</a:t>
            </a:r>
            <a:r>
              <a:rPr lang="en-US" sz="1400" dirty="0" err="1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pps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3716782" y="5538945"/>
            <a:ext cx="142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QuakerBrowser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1468300" y="5541483"/>
            <a:ext cx="736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Recent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1440762" y="3734307"/>
            <a:ext cx="603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Fixed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8807464" y="3722274"/>
            <a:ext cx="1200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QuakerStore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8854401" y="1904541"/>
            <a:ext cx="725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Search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5" name="Прямоугольник 54">
            <a:hlinkClick r:id="rId26" action="ppaction://hlinksldjump"/>
          </p:cNvPr>
          <p:cNvSpPr/>
          <p:nvPr/>
        </p:nvSpPr>
        <p:spPr>
          <a:xfrm>
            <a:off x="8749576" y="2588487"/>
            <a:ext cx="2032144" cy="1496005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8958650" y="3194806"/>
            <a:ext cx="1627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 development</a:t>
            </a:r>
            <a:r>
              <a:rPr lang="ru-RU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ru-RU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56487" y="790414"/>
            <a:ext cx="2025233" cy="1481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hlinkClick r:id="rId22" action="ppaction://hlinksldjump"/>
          </p:cNvPr>
          <p:cNvSpPr/>
          <p:nvPr/>
        </p:nvSpPr>
        <p:spPr>
          <a:xfrm>
            <a:off x="3668490" y="4407351"/>
            <a:ext cx="2253963" cy="1491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Управляющая кнопка: настраиваемая 41">
            <a:hlinkClick r:id="rId27" action="ppaction://hlinksldjump" highlightClick="1"/>
          </p:cNvPr>
          <p:cNvSpPr/>
          <p:nvPr/>
        </p:nvSpPr>
        <p:spPr>
          <a:xfrm>
            <a:off x="6234117" y="4398991"/>
            <a:ext cx="2258954" cy="14924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Управляющая кнопка: настраиваемая 58">
            <a:hlinkClick r:id="rId7" action="ppaction://hlinksldjump" highlightClick="1"/>
          </p:cNvPr>
          <p:cNvSpPr/>
          <p:nvPr/>
        </p:nvSpPr>
        <p:spPr>
          <a:xfrm>
            <a:off x="8741323" y="786091"/>
            <a:ext cx="2047308" cy="14776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Управляющая кнопка: настраиваемая 59">
            <a:hlinkClick r:id="rId7" action="ppaction://hlinksldjump" highlightClick="1"/>
          </p:cNvPr>
          <p:cNvSpPr/>
          <p:nvPr/>
        </p:nvSpPr>
        <p:spPr>
          <a:xfrm>
            <a:off x="491779" y="347710"/>
            <a:ext cx="876267" cy="32721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Управляющая кнопка: настраиваемая 60">
            <a:hlinkClick r:id="rId28" action="ppaction://hlinksldjump" highlightClick="1"/>
          </p:cNvPr>
          <p:cNvSpPr/>
          <p:nvPr/>
        </p:nvSpPr>
        <p:spPr>
          <a:xfrm>
            <a:off x="3668490" y="786091"/>
            <a:ext cx="4824581" cy="330492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Управляющая кнопка: настраиваемая 61">
            <a:hlinkClick r:id="rId29" action="ppaction://hlinksldjump" highlightClick="1"/>
          </p:cNvPr>
          <p:cNvSpPr/>
          <p:nvPr/>
        </p:nvSpPr>
        <p:spPr>
          <a:xfrm>
            <a:off x="1368047" y="283035"/>
            <a:ext cx="739880" cy="39429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Управляющая кнопка: настраиваемая 62">
            <a:hlinkClick r:id="rId25" action="ppaction://hlinksldjump" highlightClick="1"/>
          </p:cNvPr>
          <p:cNvSpPr/>
          <p:nvPr/>
        </p:nvSpPr>
        <p:spPr>
          <a:xfrm>
            <a:off x="2107928" y="283035"/>
            <a:ext cx="646330" cy="39188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Управляющая кнопка: настраиваемая 63">
            <a:hlinkClick r:id="rId30" action="ppaction://hlinksldjump" highlightClick="1"/>
          </p:cNvPr>
          <p:cNvSpPr/>
          <p:nvPr/>
        </p:nvSpPr>
        <p:spPr>
          <a:xfrm>
            <a:off x="1376385" y="2565694"/>
            <a:ext cx="2028414" cy="152532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Управляющая кнопка: настраиваемая 64">
            <a:hlinkClick r:id="rId29" action="ppaction://hlinksldjump" highlightClick="1"/>
          </p:cNvPr>
          <p:cNvSpPr/>
          <p:nvPr/>
        </p:nvSpPr>
        <p:spPr>
          <a:xfrm>
            <a:off x="1376385" y="4398991"/>
            <a:ext cx="2028414" cy="149970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hlinkClick r:id="rId26" action="ppaction://hlinksldjump"/>
          </p:cNvPr>
          <p:cNvSpPr/>
          <p:nvPr/>
        </p:nvSpPr>
        <p:spPr>
          <a:xfrm>
            <a:off x="1354315" y="784325"/>
            <a:ext cx="2032144" cy="150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1188327" y="7051749"/>
            <a:ext cx="2032144" cy="1481702"/>
          </a:xfrm>
          <a:prstGeom prst="rect">
            <a:avLst/>
          </a:prstGeom>
          <a:solidFill>
            <a:srgbClr val="FFA61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9" name="Рисунок 6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32459" y="7471105"/>
            <a:ext cx="579697" cy="584895"/>
          </a:xfrm>
          <a:prstGeom prst="rect">
            <a:avLst/>
          </a:prstGeom>
        </p:spPr>
      </p:pic>
      <p:sp>
        <p:nvSpPr>
          <p:cNvPr id="70" name="Прямоугольник 69"/>
          <p:cNvSpPr/>
          <p:nvPr/>
        </p:nvSpPr>
        <p:spPr>
          <a:xfrm>
            <a:off x="1222177" y="8182015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Settings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pic>
        <p:nvPicPr>
          <p:cNvPr id="74" name="Рисунок 73"/>
          <p:cNvPicPr>
            <a:picLocks noChangeAspect="1"/>
          </p:cNvPicPr>
          <p:nvPr/>
        </p:nvPicPr>
        <p:blipFill rotWithShape="1">
          <a:blip r:embed="rId32"/>
          <a:srcRect l="38543" t="21874" r="25879" b="38778"/>
          <a:stretch/>
        </p:blipFill>
        <p:spPr>
          <a:xfrm>
            <a:off x="9643505" y="4810455"/>
            <a:ext cx="447023" cy="622107"/>
          </a:xfrm>
          <a:prstGeom prst="rect">
            <a:avLst/>
          </a:prstGeom>
        </p:spPr>
      </p:pic>
      <p:sp>
        <p:nvSpPr>
          <p:cNvPr id="33" name="Управляющая кнопка: настраиваемая 32">
            <a:hlinkClick r:id="rId33" action="ppaction://hlinksldjump" highlightClick="1"/>
          </p:cNvPr>
          <p:cNvSpPr/>
          <p:nvPr/>
        </p:nvSpPr>
        <p:spPr>
          <a:xfrm>
            <a:off x="8748040" y="4398991"/>
            <a:ext cx="2025233" cy="148170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Управляющая кнопка: настраиваемая 70">
            <a:hlinkClick r:id="rId34" action="ppaction://hlinksldjump" highlightClick="1"/>
          </p:cNvPr>
          <p:cNvSpPr/>
          <p:nvPr/>
        </p:nvSpPr>
        <p:spPr>
          <a:xfrm>
            <a:off x="11721555" y="282655"/>
            <a:ext cx="215652" cy="21625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Управляющая кнопка: настраиваемая 71">
            <a:hlinkClick r:id="rId29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TextBox 57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092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>
          <a:xfrm>
            <a:off x="1376386" y="2603223"/>
            <a:ext cx="2032144" cy="1481702"/>
          </a:xfrm>
          <a:prstGeom prst="rect">
            <a:avLst/>
          </a:prstGeom>
          <a:solidFill>
            <a:srgbClr val="FFA61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673098" y="2603223"/>
            <a:ext cx="2028413" cy="1481702"/>
          </a:xfrm>
          <a:prstGeom prst="rect">
            <a:avLst/>
          </a:prstGeom>
          <a:solidFill>
            <a:srgbClr val="FFA615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5962348" y="790414"/>
            <a:ext cx="4819973" cy="330060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376386" y="790414"/>
            <a:ext cx="2032144" cy="1481702"/>
          </a:xfrm>
          <a:prstGeom prst="rect">
            <a:avLst/>
          </a:prstGeom>
          <a:solidFill>
            <a:srgbClr val="FFA61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3669367" y="790414"/>
            <a:ext cx="2032144" cy="1481702"/>
          </a:xfrm>
          <a:prstGeom prst="rect">
            <a:avLst/>
          </a:prstGeom>
          <a:solidFill>
            <a:srgbClr val="FFA615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859" y="236797"/>
            <a:ext cx="314259" cy="3232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18813" y="28303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User</a:t>
            </a:r>
            <a:endParaRPr lang="ru-RU" sz="12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11721555" y="305592"/>
            <a:ext cx="215652" cy="193322"/>
            <a:chOff x="2699674" y="4379127"/>
            <a:chExt cx="798470" cy="754894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5" y="4379128"/>
              <a:ext cx="798469" cy="754893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4" y="4379127"/>
              <a:ext cx="798469" cy="754893"/>
            </a:xfrm>
            <a:prstGeom prst="rect">
              <a:avLst/>
            </a:prstGeom>
          </p:spPr>
        </p:pic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743" y="2840535"/>
            <a:ext cx="913561" cy="9135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7"/>
          <a:stretch/>
        </p:blipFill>
        <p:spPr>
          <a:xfrm>
            <a:off x="5962348" y="790413"/>
            <a:ext cx="4825101" cy="329451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962348" y="3645244"/>
            <a:ext cx="4819973" cy="43968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977031" y="3695808"/>
            <a:ext cx="2461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Top apps </a:t>
            </a:r>
            <a:r>
              <a:rPr lang="en-US" sz="1600" dirty="0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 </a:t>
            </a:r>
            <a:r>
              <a:rPr lang="en-US" sz="1600" dirty="0" err="1" smtClean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QuakerStore</a:t>
            </a:r>
            <a:endParaRPr lang="ru-RU" sz="16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7451" t="26850" r="26029" b="25219"/>
          <a:stretch/>
        </p:blipFill>
        <p:spPr>
          <a:xfrm>
            <a:off x="4316595" y="2844164"/>
            <a:ext cx="737688" cy="9063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56" y="1422828"/>
            <a:ext cx="3427554" cy="342755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2692631" y="2212564"/>
            <a:ext cx="152358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5555066" y="2212564"/>
            <a:ext cx="152358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2844988" y="2212564"/>
            <a:ext cx="2710077" cy="132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2844987" y="3993985"/>
            <a:ext cx="2710077" cy="156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14175609" y="2212564"/>
            <a:ext cx="155742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14949111" y="2212564"/>
            <a:ext cx="155742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4331351" y="2547669"/>
            <a:ext cx="617760" cy="147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14331351" y="2884351"/>
            <a:ext cx="617760" cy="19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14331351" y="3262454"/>
            <a:ext cx="617760" cy="176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14331351" y="3637337"/>
            <a:ext cx="617760" cy="176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15104853" y="3439065"/>
            <a:ext cx="477211" cy="595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692631" y="1799617"/>
            <a:ext cx="3014793" cy="4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5061" y="1216522"/>
            <a:ext cx="674794" cy="526801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22978" y="1215466"/>
            <a:ext cx="524922" cy="528914"/>
          </a:xfrm>
          <a:prstGeom prst="rect">
            <a:avLst/>
          </a:prstGeom>
        </p:spPr>
      </p:pic>
      <p:sp>
        <p:nvSpPr>
          <p:cNvPr id="38" name="Прямоугольник 37">
            <a:hlinkClick r:id="rId14" action="ppaction://hlinksldjump"/>
          </p:cNvPr>
          <p:cNvSpPr/>
          <p:nvPr/>
        </p:nvSpPr>
        <p:spPr>
          <a:xfrm>
            <a:off x="3669367" y="2603223"/>
            <a:ext cx="2032144" cy="1481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hlinkClick r:id="rId15" action="ppaction://hlinksldjump"/>
          </p:cNvPr>
          <p:cNvSpPr/>
          <p:nvPr/>
        </p:nvSpPr>
        <p:spPr>
          <a:xfrm>
            <a:off x="1371258" y="2603223"/>
            <a:ext cx="2032144" cy="14877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hlinkClick r:id="rId15" action="ppaction://hlinksldjump"/>
          </p:cNvPr>
          <p:cNvSpPr/>
          <p:nvPr/>
        </p:nvSpPr>
        <p:spPr>
          <a:xfrm>
            <a:off x="5957219" y="787369"/>
            <a:ext cx="4825101" cy="2849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5957219" y="787368"/>
            <a:ext cx="4825102" cy="284996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7222660" y="1799617"/>
            <a:ext cx="22942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54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Soon</a:t>
            </a:r>
            <a:r>
              <a:rPr lang="ru-RU" sz="5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...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-1" y="2303458"/>
            <a:ext cx="526473" cy="20185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Равнобедренный треугольник 43"/>
          <p:cNvSpPr/>
          <p:nvPr/>
        </p:nvSpPr>
        <p:spPr>
          <a:xfrm rot="16200000">
            <a:off x="144349" y="3221959"/>
            <a:ext cx="233764" cy="1815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Управляющая кнопка: настраиваемая 44">
            <a:hlinkClick r:id="" action="ppaction://noaction" highlightClick="1"/>
            <a:hlinkHover r:id="rId16" action="ppaction://hlinksldjump"/>
          </p:cNvPr>
          <p:cNvSpPr/>
          <p:nvPr/>
        </p:nvSpPr>
        <p:spPr>
          <a:xfrm>
            <a:off x="-1" y="2303458"/>
            <a:ext cx="526473" cy="201853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Box 45"/>
          <p:cNvSpPr txBox="1"/>
          <p:nvPr/>
        </p:nvSpPr>
        <p:spPr>
          <a:xfrm>
            <a:off x="2054712" y="30559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Apps</a:t>
            </a:r>
            <a:endParaRPr lang="ru-RU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79386" y="30559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Main</a:t>
            </a:r>
            <a:endParaRPr lang="ru-RU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6473" y="307996"/>
            <a:ext cx="88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Search</a:t>
            </a:r>
            <a:endParaRPr lang="ru-RU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1440762" y="3734307"/>
            <a:ext cx="1200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QuakerStore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1440762" y="1867920"/>
            <a:ext cx="599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Apps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3767187" y="3732552"/>
            <a:ext cx="1200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QuakerStore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3819928" y="1864958"/>
            <a:ext cx="603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Fixed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3" name="Прямоугольник 52">
            <a:hlinkClick r:id="rId17" action="ppaction://hlinksldjump"/>
          </p:cNvPr>
          <p:cNvSpPr/>
          <p:nvPr/>
        </p:nvSpPr>
        <p:spPr>
          <a:xfrm>
            <a:off x="1371258" y="2588919"/>
            <a:ext cx="2032144" cy="1496005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1598414" y="3183032"/>
            <a:ext cx="1627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 development</a:t>
            </a:r>
            <a:r>
              <a:rPr lang="ru-RU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ru-RU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Управляющая кнопка: настраиваемая 55">
            <a:hlinkClick r:id="rId18" action="ppaction://hlinksldjump" highlightClick="1"/>
          </p:cNvPr>
          <p:cNvSpPr/>
          <p:nvPr/>
        </p:nvSpPr>
        <p:spPr>
          <a:xfrm>
            <a:off x="1359831" y="760060"/>
            <a:ext cx="2053828" cy="14924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Управляющая кнопка: настраиваемая 56">
            <a:hlinkClick r:id="rId19" action="ppaction://hlinksldjump" highlightClick="1"/>
          </p:cNvPr>
          <p:cNvSpPr/>
          <p:nvPr/>
        </p:nvSpPr>
        <p:spPr>
          <a:xfrm>
            <a:off x="491779" y="347710"/>
            <a:ext cx="876267" cy="32721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Управляющая кнопка: настраиваемая 57">
            <a:hlinkClick r:id="rId16" action="ppaction://hlinksldjump" highlightClick="1"/>
          </p:cNvPr>
          <p:cNvSpPr/>
          <p:nvPr/>
        </p:nvSpPr>
        <p:spPr>
          <a:xfrm>
            <a:off x="1368047" y="283035"/>
            <a:ext cx="739880" cy="39429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Управляющая кнопка: настраиваемая 58">
            <a:hlinkClick r:id="rId20" action="ppaction://hlinksldjump" highlightClick="1"/>
          </p:cNvPr>
          <p:cNvSpPr/>
          <p:nvPr/>
        </p:nvSpPr>
        <p:spPr>
          <a:xfrm>
            <a:off x="2107927" y="283035"/>
            <a:ext cx="646331" cy="39188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Управляющая кнопка: настраиваемая 59">
            <a:hlinkClick r:id="rId21" action="ppaction://hlinksldjump" highlightClick="1"/>
          </p:cNvPr>
          <p:cNvSpPr/>
          <p:nvPr/>
        </p:nvSpPr>
        <p:spPr>
          <a:xfrm>
            <a:off x="3654635" y="787368"/>
            <a:ext cx="2028414" cy="145218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Управляющая кнопка: настраиваемая 60">
            <a:hlinkClick r:id="rId22" action="ppaction://hlinksldjump" highlightClick="1"/>
          </p:cNvPr>
          <p:cNvSpPr/>
          <p:nvPr/>
        </p:nvSpPr>
        <p:spPr>
          <a:xfrm>
            <a:off x="11721555" y="282655"/>
            <a:ext cx="215652" cy="21625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Управляющая кнопка: настраиваемая 61">
            <a:hlinkClick r:id="rId16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823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>
            <a:off x="0" y="-401609"/>
            <a:ext cx="12192000" cy="337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4223084" y="2672283"/>
            <a:ext cx="6565547" cy="822960"/>
          </a:xfrm>
          <a:prstGeom prst="rect">
            <a:avLst/>
          </a:prstGeom>
          <a:gradFill flip="none" rotWithShape="1">
            <a:lin ang="2700000" scaled="1"/>
            <a:tileRect/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1923" y="2921404"/>
            <a:ext cx="299350" cy="324717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51" y="2863887"/>
            <a:ext cx="2823826" cy="43975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137484" y="153126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4390736" y="2844327"/>
            <a:ext cx="2225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Search in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icrosoft PhagsPa" panose="020B0502040204020203" pitchFamily="34" charset="0"/>
              </a:rPr>
              <a:t>Bing…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8"/>
          <a:srcRect r="484"/>
          <a:stretch/>
        </p:blipFill>
        <p:spPr>
          <a:xfrm>
            <a:off x="-19237518" y="-5783935"/>
            <a:ext cx="12948186" cy="73152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2859" y="236797"/>
            <a:ext cx="314259" cy="3232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18813" y="28303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User</a:t>
            </a:r>
            <a:endParaRPr lang="ru-RU" sz="12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grpSp>
        <p:nvGrpSpPr>
          <p:cNvPr id="19" name="Группа 18"/>
          <p:cNvGrpSpPr/>
          <p:nvPr/>
        </p:nvGrpSpPr>
        <p:grpSpPr>
          <a:xfrm>
            <a:off x="11721555" y="305592"/>
            <a:ext cx="215652" cy="193322"/>
            <a:chOff x="2699674" y="4379127"/>
            <a:chExt cx="798470" cy="754894"/>
          </a:xfrm>
        </p:grpSpPr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11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5" y="4379128"/>
              <a:ext cx="798469" cy="754893"/>
            </a:xfrm>
            <a:prstGeom prst="rect">
              <a:avLst/>
            </a:prstGeom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11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4" y="4379127"/>
              <a:ext cx="798469" cy="754893"/>
            </a:xfrm>
            <a:prstGeom prst="rect">
              <a:avLst/>
            </a:prstGeom>
          </p:spPr>
        </p:pic>
      </p:grpSp>
      <p:sp>
        <p:nvSpPr>
          <p:cNvPr id="22" name="Прямоугольник 21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" y="-338936"/>
            <a:ext cx="212388" cy="212389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9381" y="-414480"/>
            <a:ext cx="363488" cy="363475"/>
          </a:xfrm>
          <a:prstGeom prst="rect">
            <a:avLst/>
          </a:prstGeom>
        </p:spPr>
      </p:pic>
      <p:cxnSp>
        <p:nvCxnSpPr>
          <p:cNvPr id="33" name="Прямая соединительная линия 32"/>
          <p:cNvCxnSpPr/>
          <p:nvPr/>
        </p:nvCxnSpPr>
        <p:spPr>
          <a:xfrm flipV="1">
            <a:off x="11582872" y="-172749"/>
            <a:ext cx="13868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11673239" y="2303660"/>
            <a:ext cx="526473" cy="20185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бедренный треугольник 26"/>
          <p:cNvSpPr/>
          <p:nvPr/>
        </p:nvSpPr>
        <p:spPr>
          <a:xfrm rot="5400000">
            <a:off x="11819592" y="3221960"/>
            <a:ext cx="233764" cy="18152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Управляющая кнопка: настраиваемая 1">
            <a:hlinkClick r:id="" action="ppaction://noaction" highlightClick="1"/>
            <a:hlinkHover r:id="rId14" action="ppaction://hlinksldjump"/>
          </p:cNvPr>
          <p:cNvSpPr/>
          <p:nvPr/>
        </p:nvSpPr>
        <p:spPr>
          <a:xfrm>
            <a:off x="11673239" y="2303660"/>
            <a:ext cx="518761" cy="201853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/>
          <p:cNvSpPr txBox="1"/>
          <p:nvPr/>
        </p:nvSpPr>
        <p:spPr>
          <a:xfrm>
            <a:off x="2054712" y="30559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Apps</a:t>
            </a:r>
            <a:endParaRPr lang="ru-RU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79386" y="305592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Main</a:t>
            </a:r>
            <a:endParaRPr lang="ru-RU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6473" y="307996"/>
            <a:ext cx="88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Search</a:t>
            </a:r>
            <a:endParaRPr lang="ru-RU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30" name="Управляющая кнопка: настраиваемая 29">
            <a:hlinkClick r:id="rId15" action="ppaction://hlinksldjump" highlightClick="1"/>
          </p:cNvPr>
          <p:cNvSpPr/>
          <p:nvPr/>
        </p:nvSpPr>
        <p:spPr>
          <a:xfrm>
            <a:off x="491779" y="347710"/>
            <a:ext cx="876267" cy="32721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Управляющая кнопка: настраиваемая 31">
            <a:hlinkClick r:id="rId14" action="ppaction://hlinksldjump" highlightClick="1"/>
          </p:cNvPr>
          <p:cNvSpPr/>
          <p:nvPr/>
        </p:nvSpPr>
        <p:spPr>
          <a:xfrm>
            <a:off x="1368047" y="283035"/>
            <a:ext cx="739880" cy="39429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Управляющая кнопка: настраиваемая 33">
            <a:hlinkClick r:id="rId16" action="ppaction://hlinksldjump" highlightClick="1"/>
          </p:cNvPr>
          <p:cNvSpPr/>
          <p:nvPr/>
        </p:nvSpPr>
        <p:spPr>
          <a:xfrm>
            <a:off x="2107928" y="283035"/>
            <a:ext cx="646330" cy="39188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настраиваемая 3">
            <a:hlinkClick r:id="rId17" action="ppaction://hlinksldjump" highlightClick="1"/>
          </p:cNvPr>
          <p:cNvSpPr/>
          <p:nvPr/>
        </p:nvSpPr>
        <p:spPr>
          <a:xfrm>
            <a:off x="4223084" y="2672283"/>
            <a:ext cx="6565547" cy="8229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Управляющая кнопка: настраиваемая 34">
            <a:hlinkClick r:id="rId18" action="ppaction://hlinksldjump" highlightClick="1"/>
          </p:cNvPr>
          <p:cNvSpPr/>
          <p:nvPr/>
        </p:nvSpPr>
        <p:spPr>
          <a:xfrm>
            <a:off x="11721555" y="282655"/>
            <a:ext cx="215652" cy="21625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Управляющая кнопка: настраиваемая 38">
            <a:hlinkClick r:id="rId14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69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/>
          <p:cNvSpPr/>
          <p:nvPr/>
        </p:nvSpPr>
        <p:spPr>
          <a:xfrm>
            <a:off x="526473" y="713070"/>
            <a:ext cx="2414954" cy="2375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7" name="Picture 2" descr="https://cdn.free-power-point-templates.com/articles/wp-content/uploads/2012/01/install-language-pack-office-0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t="67928" r="902" b="945"/>
          <a:stretch/>
        </p:blipFill>
        <p:spPr bwMode="auto">
          <a:xfrm>
            <a:off x="520237" y="2476906"/>
            <a:ext cx="2421190" cy="61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26473" y="6331526"/>
            <a:ext cx="11665527" cy="5264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2859" y="236797"/>
            <a:ext cx="314259" cy="3232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18813" y="283035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User</a:t>
            </a:r>
            <a:endParaRPr lang="ru-RU" sz="12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26"/>
            <a:ext cx="526473" cy="526474"/>
          </a:xfrm>
          <a:prstGeom prst="rect">
            <a:avLst/>
          </a:prstGeom>
        </p:spPr>
      </p:pic>
      <p:grpSp>
        <p:nvGrpSpPr>
          <p:cNvPr id="16" name="Группа 15"/>
          <p:cNvGrpSpPr/>
          <p:nvPr/>
        </p:nvGrpSpPr>
        <p:grpSpPr>
          <a:xfrm>
            <a:off x="11721555" y="305592"/>
            <a:ext cx="215652" cy="193322"/>
            <a:chOff x="2699674" y="4379127"/>
            <a:chExt cx="798470" cy="754894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5" y="4379128"/>
              <a:ext cx="798469" cy="754893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283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674" y="4379127"/>
              <a:ext cx="798469" cy="754893"/>
            </a:xfrm>
            <a:prstGeom prst="rect">
              <a:avLst/>
            </a:prstGeom>
          </p:spPr>
        </p:pic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56" y="1422828"/>
            <a:ext cx="3427554" cy="342755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2692631" y="2212564"/>
            <a:ext cx="152358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5555066" y="2212564"/>
            <a:ext cx="152358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12844988" y="2212564"/>
            <a:ext cx="2710077" cy="132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12844987" y="3993985"/>
            <a:ext cx="2710077" cy="156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14175609" y="2212564"/>
            <a:ext cx="155742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14949111" y="2212564"/>
            <a:ext cx="155742" cy="1937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4331351" y="2547669"/>
            <a:ext cx="617760" cy="147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14331351" y="2884351"/>
            <a:ext cx="617760" cy="1924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14331351" y="3262454"/>
            <a:ext cx="617760" cy="176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14331351" y="3637337"/>
            <a:ext cx="617760" cy="176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15104853" y="3439065"/>
            <a:ext cx="477211" cy="595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692631" y="1799617"/>
            <a:ext cx="3014793" cy="412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526473" y="3480219"/>
            <a:ext cx="2414954" cy="2375582"/>
          </a:xfrm>
          <a:prstGeom prst="rect">
            <a:avLst/>
          </a:prstGeom>
          <a:solidFill>
            <a:srgbClr val="FFA61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3307234" y="713070"/>
            <a:ext cx="2414954" cy="2375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3307234" y="3480219"/>
            <a:ext cx="2414954" cy="23755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6087995" y="713070"/>
            <a:ext cx="2414954" cy="2375582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6087995" y="3480219"/>
            <a:ext cx="2414954" cy="2375582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8845094" y="701172"/>
            <a:ext cx="2414954" cy="23755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8845094" y="3468321"/>
            <a:ext cx="2414954" cy="2375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" name="Рисунок 44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24" y="854611"/>
            <a:ext cx="1424282" cy="142428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42873" y="2390625"/>
            <a:ext cx="191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QuakerStore</a:t>
            </a:r>
            <a:endParaRPr lang="ru-RU" sz="2400" dirty="0"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85" y="971556"/>
            <a:ext cx="1242252" cy="122328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537327" y="2390625"/>
            <a:ext cx="1972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QuakerWord</a:t>
            </a:r>
            <a:endParaRPr lang="ru-RU" sz="2400" dirty="0"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49" name="Рисунок 48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7451" t="26850" r="26029" b="25219"/>
          <a:stretch/>
        </p:blipFill>
        <p:spPr>
          <a:xfrm>
            <a:off x="1123848" y="3922287"/>
            <a:ext cx="1213968" cy="149144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81299" y="-7435505"/>
            <a:ext cx="12158769" cy="6839307"/>
          </a:xfrm>
          <a:prstGeom prst="rect">
            <a:avLst/>
          </a:prstGeom>
        </p:spPr>
      </p:pic>
      <p:sp>
        <p:nvSpPr>
          <p:cNvPr id="51" name="Скругленный прямоугольник 50"/>
          <p:cNvSpPr/>
          <p:nvPr/>
        </p:nvSpPr>
        <p:spPr>
          <a:xfrm>
            <a:off x="-9883047" y="3387316"/>
            <a:ext cx="45719" cy="810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Группа 18"/>
          <p:cNvGrpSpPr/>
          <p:nvPr/>
        </p:nvGrpSpPr>
        <p:grpSpPr>
          <a:xfrm>
            <a:off x="-10724159" y="858061"/>
            <a:ext cx="2929760" cy="2569757"/>
            <a:chOff x="-13178614" y="3854325"/>
            <a:chExt cx="669220" cy="515049"/>
          </a:xfrm>
        </p:grpSpPr>
        <p:sp>
          <p:nvSpPr>
            <p:cNvPr id="5" name="Скругленный прямоугольник 4"/>
            <p:cNvSpPr/>
            <p:nvPr/>
          </p:nvSpPr>
          <p:spPr>
            <a:xfrm>
              <a:off x="-13097725" y="4060911"/>
              <a:ext cx="456058" cy="302482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Скругленный прямоугольник 51"/>
            <p:cNvSpPr/>
            <p:nvPr/>
          </p:nvSpPr>
          <p:spPr>
            <a:xfrm>
              <a:off x="-13178614" y="4072159"/>
              <a:ext cx="53671" cy="134776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Скругленный прямоугольник 52"/>
            <p:cNvSpPr/>
            <p:nvPr/>
          </p:nvSpPr>
          <p:spPr>
            <a:xfrm>
              <a:off x="-12668503" y="4116537"/>
              <a:ext cx="54054" cy="170221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Равнобедренный треугольник 5"/>
            <p:cNvSpPr/>
            <p:nvPr/>
          </p:nvSpPr>
          <p:spPr>
            <a:xfrm rot="16200000">
              <a:off x="-12820893" y="4057876"/>
              <a:ext cx="329029" cy="29396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-13081298" y="3854325"/>
              <a:ext cx="196548" cy="1800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/>
            <p:cNvSpPr/>
            <p:nvPr/>
          </p:nvSpPr>
          <p:spPr>
            <a:xfrm>
              <a:off x="-12867585" y="3858178"/>
              <a:ext cx="196548" cy="1800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5" name="Скругленный прямоугольник 54"/>
          <p:cNvSpPr/>
          <p:nvPr/>
        </p:nvSpPr>
        <p:spPr>
          <a:xfrm>
            <a:off x="-13178614" y="1918741"/>
            <a:ext cx="669220" cy="445064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-12960126" y="2044362"/>
            <a:ext cx="228062" cy="234531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-13117805" y="1967555"/>
            <a:ext cx="73013" cy="77069"/>
          </a:xfrm>
          <a:prstGeom prst="ellipse">
            <a:avLst/>
          </a:prstGeom>
          <a:solidFill>
            <a:srgbClr val="FFA615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Скругленный прямоугольник 58"/>
          <p:cNvSpPr/>
          <p:nvPr/>
        </p:nvSpPr>
        <p:spPr>
          <a:xfrm>
            <a:off x="-12965808" y="1829283"/>
            <a:ext cx="244213" cy="152368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2681" y="5221697"/>
            <a:ext cx="518041" cy="45583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53414" y="5270631"/>
            <a:ext cx="506364" cy="4069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07041" y="5240970"/>
            <a:ext cx="466222" cy="46622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492541" y="4368465"/>
            <a:ext cx="206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423150" y="3576275"/>
            <a:ext cx="265689" cy="259125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Рисунок 4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61" y="3553333"/>
            <a:ext cx="316465" cy="316465"/>
          </a:xfrm>
          <a:prstGeom prst="rect">
            <a:avLst/>
          </a:prstGeom>
        </p:spPr>
      </p:pic>
      <p:sp>
        <p:nvSpPr>
          <p:cNvPr id="62" name="Скругленный прямоугольник 61"/>
          <p:cNvSpPr/>
          <p:nvPr/>
        </p:nvSpPr>
        <p:spPr>
          <a:xfrm>
            <a:off x="-12161825" y="1917814"/>
            <a:ext cx="669220" cy="445064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/>
          <p:cNvSpPr/>
          <p:nvPr/>
        </p:nvSpPr>
        <p:spPr>
          <a:xfrm>
            <a:off x="-11943337" y="2043435"/>
            <a:ext cx="228062" cy="234531"/>
          </a:xfrm>
          <a:prstGeom prst="ellipse">
            <a:avLst/>
          </a:prstGeom>
          <a:solidFill>
            <a:schemeClr val="bg1"/>
          </a:solidFill>
          <a:ln w="57150"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/>
          <p:cNvSpPr/>
          <p:nvPr/>
        </p:nvSpPr>
        <p:spPr>
          <a:xfrm>
            <a:off x="-12101016" y="1966628"/>
            <a:ext cx="73013" cy="77069"/>
          </a:xfrm>
          <a:prstGeom prst="ellipse">
            <a:avLst/>
          </a:prstGeom>
          <a:solidFill>
            <a:srgbClr val="31313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Скругленный прямоугольник 64"/>
          <p:cNvSpPr/>
          <p:nvPr/>
        </p:nvSpPr>
        <p:spPr>
          <a:xfrm>
            <a:off x="-11949019" y="1828356"/>
            <a:ext cx="244213" cy="152368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-12883117" y="2970595"/>
            <a:ext cx="2334760" cy="393700"/>
          </a:xfrm>
          <a:prstGeom prst="rect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7" name="Рисунок 6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58507" y="1452915"/>
            <a:ext cx="1068000" cy="872095"/>
          </a:xfrm>
          <a:prstGeom prst="rect">
            <a:avLst/>
          </a:prstGeom>
        </p:spPr>
      </p:pic>
      <p:pic>
        <p:nvPicPr>
          <p:cNvPr id="68" name="Рисунок 67"/>
          <p:cNvPicPr>
            <a:picLocks noChangeAspect="1"/>
          </p:cNvPicPr>
          <p:nvPr/>
        </p:nvPicPr>
        <p:blipFill rotWithShape="1">
          <a:blip r:embed="rId20"/>
          <a:srcRect l="76958" t="42628" r="7391" b="43512"/>
          <a:stretch/>
        </p:blipFill>
        <p:spPr>
          <a:xfrm>
            <a:off x="9515233" y="1074175"/>
            <a:ext cx="1083984" cy="1548548"/>
          </a:xfrm>
          <a:prstGeom prst="rect">
            <a:avLst/>
          </a:prstGeom>
        </p:spPr>
      </p:pic>
      <p:pic>
        <p:nvPicPr>
          <p:cNvPr id="70" name="Рисунок 6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91245" y="4154129"/>
            <a:ext cx="1107972" cy="890335"/>
          </a:xfrm>
          <a:prstGeom prst="rect">
            <a:avLst/>
          </a:prstGeom>
        </p:spPr>
      </p:pic>
      <p:sp>
        <p:nvSpPr>
          <p:cNvPr id="13" name="Прямоугольник 12">
            <a:hlinkClick r:id="rId21" action="ppaction://hlinksldjump"/>
          </p:cNvPr>
          <p:cNvSpPr/>
          <p:nvPr/>
        </p:nvSpPr>
        <p:spPr>
          <a:xfrm>
            <a:off x="520237" y="701172"/>
            <a:ext cx="2421190" cy="2395512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916923" y="1775557"/>
            <a:ext cx="16278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 development</a:t>
            </a:r>
            <a:r>
              <a:rPr lang="ru-RU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ru-RU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1" name="Прямоугольник 70">
            <a:hlinkClick r:id="rId22" action="ppaction://hlinksldjump"/>
          </p:cNvPr>
          <p:cNvSpPr/>
          <p:nvPr/>
        </p:nvSpPr>
        <p:spPr>
          <a:xfrm>
            <a:off x="512597" y="3463089"/>
            <a:ext cx="2428830" cy="239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Прямоугольник 72"/>
          <p:cNvSpPr/>
          <p:nvPr/>
        </p:nvSpPr>
        <p:spPr>
          <a:xfrm>
            <a:off x="6217106" y="5461168"/>
            <a:ext cx="1604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About the system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8980291" y="5474081"/>
            <a:ext cx="817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Camera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637939" y="5461168"/>
            <a:ext cx="142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QuakerBrowser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6" name="Прямоугольник 75"/>
          <p:cNvSpPr/>
          <p:nvPr/>
        </p:nvSpPr>
        <p:spPr>
          <a:xfrm>
            <a:off x="6217105" y="2685259"/>
            <a:ext cx="8428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Explorer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969460" y="2679575"/>
            <a:ext cx="1606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Technical support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5" name="Управляющая кнопка: настраиваемая 24">
            <a:hlinkClick r:id="rId23" action="ppaction://hlinksldjump" highlightClick="1"/>
          </p:cNvPr>
          <p:cNvSpPr/>
          <p:nvPr/>
        </p:nvSpPr>
        <p:spPr>
          <a:xfrm>
            <a:off x="3307234" y="701172"/>
            <a:ext cx="2414954" cy="24116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Управляющая кнопка: настраиваемая 46">
            <a:hlinkClick r:id="rId24" action="ppaction://hlinksldjump" highlightClick="1"/>
          </p:cNvPr>
          <p:cNvSpPr/>
          <p:nvPr/>
        </p:nvSpPr>
        <p:spPr>
          <a:xfrm>
            <a:off x="3283572" y="3463089"/>
            <a:ext cx="2438616" cy="241565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Управляющая кнопка: настраиваемая 55">
            <a:hlinkClick r:id="rId25" action="ppaction://hlinksldjump" highlightClick="1"/>
          </p:cNvPr>
          <p:cNvSpPr/>
          <p:nvPr/>
        </p:nvSpPr>
        <p:spPr>
          <a:xfrm>
            <a:off x="6087991" y="701172"/>
            <a:ext cx="2414957" cy="24116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Управляющая кнопка: настраиваемая 56">
            <a:hlinkClick r:id="rId26" action="ppaction://hlinksldjump" highlightClick="1"/>
          </p:cNvPr>
          <p:cNvSpPr/>
          <p:nvPr/>
        </p:nvSpPr>
        <p:spPr>
          <a:xfrm>
            <a:off x="8831652" y="701172"/>
            <a:ext cx="2424412" cy="239551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Управляющая кнопка: настраиваемая 76">
            <a:hlinkClick r:id="rId27" action="ppaction://hlinksldjump" highlightClick="1"/>
          </p:cNvPr>
          <p:cNvSpPr/>
          <p:nvPr/>
        </p:nvSpPr>
        <p:spPr>
          <a:xfrm>
            <a:off x="8831652" y="3439064"/>
            <a:ext cx="2424413" cy="2404838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8" name="Рисунок 77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308854">
            <a:off x="581900" y="292814"/>
            <a:ext cx="250814" cy="25081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886589" y="254133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Apps</a:t>
            </a:r>
            <a:endParaRPr lang="ru-RU" sz="16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80" name="Прямоугольник 79"/>
          <p:cNvSpPr/>
          <p:nvPr/>
        </p:nvSpPr>
        <p:spPr>
          <a:xfrm>
            <a:off x="12838151" y="4214402"/>
            <a:ext cx="1781608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900" b="1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?</a:t>
            </a:r>
            <a:endParaRPr lang="en-US" sz="19900" b="1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6146" name="Picture 2" descr="Изображение"/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8557"/>
          <a:stretch/>
        </p:blipFill>
        <p:spPr bwMode="auto">
          <a:xfrm>
            <a:off x="14092106" y="4608620"/>
            <a:ext cx="478489" cy="51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Рисунок 80"/>
          <p:cNvPicPr>
            <a:picLocks noChangeAspect="1"/>
          </p:cNvPicPr>
          <p:nvPr/>
        </p:nvPicPr>
        <p:blipFill rotWithShape="1">
          <a:blip r:embed="rId31"/>
          <a:srcRect l="38543" t="21874" r="25879" b="38778"/>
          <a:stretch/>
        </p:blipFill>
        <p:spPr>
          <a:xfrm>
            <a:off x="7028718" y="4044168"/>
            <a:ext cx="797789" cy="1110256"/>
          </a:xfrm>
          <a:prstGeom prst="rect">
            <a:avLst/>
          </a:prstGeom>
        </p:spPr>
      </p:pic>
      <p:sp>
        <p:nvSpPr>
          <p:cNvPr id="83" name="Прямоугольник 82"/>
          <p:cNvSpPr/>
          <p:nvPr/>
        </p:nvSpPr>
        <p:spPr>
          <a:xfrm>
            <a:off x="-364604" y="7080218"/>
            <a:ext cx="2414954" cy="2375582"/>
          </a:xfrm>
          <a:prstGeom prst="rect">
            <a:avLst/>
          </a:prstGeom>
          <a:solidFill>
            <a:srgbClr val="FFA615"/>
          </a:solidFill>
          <a:ln>
            <a:solidFill>
              <a:srgbClr val="FFA6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4" name="Рисунок 8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26253" y="7696828"/>
            <a:ext cx="1033239" cy="1042503"/>
          </a:xfrm>
          <a:prstGeom prst="rect">
            <a:avLst/>
          </a:prstGeom>
        </p:spPr>
      </p:pic>
      <p:sp>
        <p:nvSpPr>
          <p:cNvPr id="85" name="Прямоугольник 84"/>
          <p:cNvSpPr/>
          <p:nvPr/>
        </p:nvSpPr>
        <p:spPr>
          <a:xfrm>
            <a:off x="-235493" y="9061167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Settings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6" name="Управляющая кнопка: настраиваемая 85">
            <a:hlinkClick r:id="rId33" action="ppaction://hlinksldjump" highlightClick="1"/>
          </p:cNvPr>
          <p:cNvSpPr/>
          <p:nvPr/>
        </p:nvSpPr>
        <p:spPr>
          <a:xfrm>
            <a:off x="11721555" y="282655"/>
            <a:ext cx="215652" cy="21625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Управляющая кнопка: настраиваемая 71">
            <a:hlinkClick r:id="rId34" action="ppaction://hlinksldjump" highlightClick="1"/>
          </p:cNvPr>
          <p:cNvSpPr/>
          <p:nvPr/>
        </p:nvSpPr>
        <p:spPr>
          <a:xfrm>
            <a:off x="6087992" y="3453455"/>
            <a:ext cx="2414956" cy="237605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Управляющая кнопка: настраиваемая 86">
            <a:hlinkClick r:id="rId28" action="ppaction://hlinksldjump" highlightClick="1"/>
          </p:cNvPr>
          <p:cNvSpPr/>
          <p:nvPr/>
        </p:nvSpPr>
        <p:spPr>
          <a:xfrm>
            <a:off x="0" y="6329115"/>
            <a:ext cx="526473" cy="52888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12115799" y="6329115"/>
            <a:ext cx="215153" cy="5207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TextBox 88"/>
          <p:cNvSpPr txBox="1"/>
          <p:nvPr/>
        </p:nvSpPr>
        <p:spPr>
          <a:xfrm>
            <a:off x="11382128" y="6394299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17:44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1255175" y="6546170"/>
            <a:ext cx="721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2/4/2022</a:t>
            </a:r>
            <a:endParaRPr lang="ru-RU" sz="1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6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9B2783C-C3B5-4F02-94CB-45A87E6E6AE7}">
  <we:reference id="wa104363616" version="1.0.0.0" store="ru-RU" storeType="OMEX"/>
  <we:alternateReferences>
    <we:reference id="wa104363616" version="1.0.0.0" store="wa10436361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AD01655-4C16-4D27-98C6-BFEFA1DD75AD}">
  <we:reference id="wa104295828" version="1.9.0.0" store="ru-RU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bing.com&quot;,&quot;values&quot;:{},&quot;data&quot;:{&quot;uri&quot;:&quot;www.bing.com&quot;},&quot;secure&quot;:false}],&quot;name&quot;:&quot;www.bing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580</Words>
  <Application>Microsoft Office PowerPoint</Application>
  <PresentationFormat>Широкоэкранный</PresentationFormat>
  <Paragraphs>283</Paragraphs>
  <Slides>46</Slides>
  <Notes>25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8" baseType="lpstr">
      <vt:lpstr>Microsoft JhengHei</vt:lpstr>
      <vt:lpstr>Microsoft JhengHei Light</vt:lpstr>
      <vt:lpstr>Microsoft JhengHei UI Light</vt:lpstr>
      <vt:lpstr>Microsoft YaHei Light</vt:lpstr>
      <vt:lpstr>Microsoft YaHei UI Light</vt:lpstr>
      <vt:lpstr>Aharoni</vt:lpstr>
      <vt:lpstr>Andalus</vt:lpstr>
      <vt:lpstr>Arial</vt:lpstr>
      <vt:lpstr>Calibri</vt:lpstr>
      <vt:lpstr>Calibri Light</vt:lpstr>
      <vt:lpstr>Microsoft PhagsPa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Ананчик</dc:creator>
  <cp:lastModifiedBy>Кирилл</cp:lastModifiedBy>
  <cp:revision>200</cp:revision>
  <dcterms:created xsi:type="dcterms:W3CDTF">2021-07-06T08:47:33Z</dcterms:created>
  <dcterms:modified xsi:type="dcterms:W3CDTF">2022-02-05T12:44:25Z</dcterms:modified>
</cp:coreProperties>
</file>